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ink/ink2.xml" ContentType="application/inkml+xml"/>
  <Override PartName="/ppt/ink/ink3.xml" ContentType="application/inkml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ink/ink4.xml" ContentType="application/inkml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45"/>
  </p:notesMasterIdLst>
  <p:sldIdLst>
    <p:sldId id="256" r:id="rId2"/>
    <p:sldId id="640" r:id="rId3"/>
    <p:sldId id="693" r:id="rId4"/>
    <p:sldId id="480" r:id="rId5"/>
    <p:sldId id="481" r:id="rId6"/>
    <p:sldId id="473" r:id="rId7"/>
    <p:sldId id="695" r:id="rId8"/>
    <p:sldId id="476" r:id="rId9"/>
    <p:sldId id="477" r:id="rId10"/>
    <p:sldId id="478" r:id="rId11"/>
    <p:sldId id="479" r:id="rId12"/>
    <p:sldId id="482" r:id="rId13"/>
    <p:sldId id="483" r:id="rId14"/>
    <p:sldId id="484" r:id="rId15"/>
    <p:sldId id="290" r:id="rId16"/>
    <p:sldId id="487" r:id="rId17"/>
    <p:sldId id="493" r:id="rId18"/>
    <p:sldId id="494" r:id="rId19"/>
    <p:sldId id="495" r:id="rId20"/>
    <p:sldId id="496" r:id="rId21"/>
    <p:sldId id="497" r:id="rId22"/>
    <p:sldId id="499" r:id="rId23"/>
    <p:sldId id="500" r:id="rId24"/>
    <p:sldId id="501" r:id="rId25"/>
    <p:sldId id="696" r:id="rId26"/>
    <p:sldId id="702" r:id="rId27"/>
    <p:sldId id="697" r:id="rId28"/>
    <p:sldId id="699" r:id="rId29"/>
    <p:sldId id="698" r:id="rId30"/>
    <p:sldId id="700" r:id="rId31"/>
    <p:sldId id="701" r:id="rId32"/>
    <p:sldId id="703" r:id="rId33"/>
    <p:sldId id="704" r:id="rId34"/>
    <p:sldId id="705" r:id="rId35"/>
    <p:sldId id="706" r:id="rId36"/>
    <p:sldId id="708" r:id="rId37"/>
    <p:sldId id="707" r:id="rId38"/>
    <p:sldId id="709" r:id="rId39"/>
    <p:sldId id="710" r:id="rId40"/>
    <p:sldId id="711" r:id="rId41"/>
    <p:sldId id="714" r:id="rId42"/>
    <p:sldId id="712" r:id="rId43"/>
    <p:sldId id="715" r:id="rId44"/>
  </p:sldIdLst>
  <p:sldSz cx="9144000" cy="5143500" type="screen16x9"/>
  <p:notesSz cx="6858000" cy="9144000"/>
  <p:embeddedFontLst>
    <p:embeddedFont>
      <p:font typeface="Arvo" panose="020B0604020202020204" pitchFamily="34" charset="0"/>
      <p:regular r:id="rId46"/>
      <p:bold r:id="rId47"/>
      <p:italic r:id="rId48"/>
      <p:boldItalic r:id="rId49"/>
    </p:embeddedFont>
    <p:embeddedFont>
      <p:font typeface="Roboto Condensed" panose="02000000000000000000" pitchFamily="2" charset="0"/>
      <p:regular r:id="rId50"/>
      <p:bold r:id="rId51"/>
      <p:italic r:id="rId52"/>
      <p:boldItalic r:id="rId53"/>
    </p:embeddedFont>
    <p:embeddedFont>
      <p:font typeface="Roboto Condensed Light" panose="02000000000000000000" pitchFamily="2" charset="0"/>
      <p:regular r:id="rId54"/>
      <p:bold r:id="rId55"/>
      <p:italic r:id="rId56"/>
      <p:boldItalic r:id="rId5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DABFF"/>
    <a:srgbClr val="00338E"/>
    <a:srgbClr val="A50021"/>
    <a:srgbClr val="CC09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87CA831-11D2-4159-8545-C5A921CE741D}">
  <a:tblStyle styleId="{D87CA831-11D2-4159-8545-C5A921CE741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70"/>
    <p:restoredTop sz="94679"/>
  </p:normalViewPr>
  <p:slideViewPr>
    <p:cSldViewPr snapToGrid="0">
      <p:cViewPr varScale="1">
        <p:scale>
          <a:sx n="112" d="100"/>
          <a:sy n="112" d="100"/>
        </p:scale>
        <p:origin x="200" y="61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2.fntdata"/><Relationship Id="rId50" Type="http://schemas.openxmlformats.org/officeDocument/2006/relationships/font" Target="fonts/font5.fntdata"/><Relationship Id="rId55" Type="http://schemas.openxmlformats.org/officeDocument/2006/relationships/font" Target="fonts/font10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3" Type="http://schemas.openxmlformats.org/officeDocument/2006/relationships/font" Target="fonts/font8.fntdata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3.fntdata"/><Relationship Id="rId56" Type="http://schemas.openxmlformats.org/officeDocument/2006/relationships/font" Target="fonts/font11.fntdata"/><Relationship Id="rId8" Type="http://schemas.openxmlformats.org/officeDocument/2006/relationships/slide" Target="slides/slide7.xml"/><Relationship Id="rId51" Type="http://schemas.openxmlformats.org/officeDocument/2006/relationships/font" Target="fonts/font6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1.fntdata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4.fntdata"/><Relationship Id="rId57" Type="http://schemas.openxmlformats.org/officeDocument/2006/relationships/font" Target="fonts/font12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7.fntdata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6A6CB0A-E488-6D44-8E8A-8F67AA75FFE3}" type="doc">
      <dgm:prSet loTypeId="urn:microsoft.com/office/officeart/2005/8/layout/hProcess6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3930CC0-A30B-F04B-BBF1-BBDD808E357C}">
      <dgm:prSet phldrT="[Text]"/>
      <dgm:spPr/>
      <dgm:t>
        <a:bodyPr/>
        <a:lstStyle/>
        <a:p>
          <a:r>
            <a:rPr lang="en-US" dirty="0" err="1"/>
            <a:t>Paises</a:t>
          </a:r>
          <a:endParaRPr lang="en-US" dirty="0"/>
        </a:p>
      </dgm:t>
    </dgm:pt>
    <dgm:pt modelId="{6082C202-EBF8-5C42-A109-E98674255230}" type="parTrans" cxnId="{B8F2B356-9EA2-674F-B3D0-1D4F4E293556}">
      <dgm:prSet/>
      <dgm:spPr/>
      <dgm:t>
        <a:bodyPr/>
        <a:lstStyle/>
        <a:p>
          <a:endParaRPr lang="en-US"/>
        </a:p>
      </dgm:t>
    </dgm:pt>
    <dgm:pt modelId="{F4041C5F-DA6F-B349-985E-5D2D19AC2402}" type="sibTrans" cxnId="{B8F2B356-9EA2-674F-B3D0-1D4F4E293556}">
      <dgm:prSet/>
      <dgm:spPr/>
      <dgm:t>
        <a:bodyPr/>
        <a:lstStyle/>
        <a:p>
          <a:endParaRPr lang="en-US"/>
        </a:p>
      </dgm:t>
    </dgm:pt>
    <dgm:pt modelId="{5DCF11E0-E3B0-6244-A173-CD46D47109D2}">
      <dgm:prSet phldrT="[Text]"/>
      <dgm:spPr/>
      <dgm:t>
        <a:bodyPr/>
        <a:lstStyle/>
        <a:p>
          <a:r>
            <a:rPr lang="en-US" dirty="0"/>
            <a:t>Francia</a:t>
          </a:r>
        </a:p>
      </dgm:t>
    </dgm:pt>
    <dgm:pt modelId="{3692C949-769C-9343-A4EF-3856C64BD8FF}" type="parTrans" cxnId="{12B9208A-FADE-1D40-A078-2475EA866287}">
      <dgm:prSet/>
      <dgm:spPr/>
      <dgm:t>
        <a:bodyPr/>
        <a:lstStyle/>
        <a:p>
          <a:endParaRPr lang="en-US"/>
        </a:p>
      </dgm:t>
    </dgm:pt>
    <dgm:pt modelId="{EA324F6D-DEC0-DF47-AFBB-9295902A4D26}" type="sibTrans" cxnId="{12B9208A-FADE-1D40-A078-2475EA866287}">
      <dgm:prSet/>
      <dgm:spPr/>
      <dgm:t>
        <a:bodyPr/>
        <a:lstStyle/>
        <a:p>
          <a:endParaRPr lang="en-US"/>
        </a:p>
      </dgm:t>
    </dgm:pt>
    <dgm:pt modelId="{13BBCB06-800C-BB40-8976-70BCAEDB6AC5}">
      <dgm:prSet phldrT="[Text]"/>
      <dgm:spPr/>
      <dgm:t>
        <a:bodyPr/>
        <a:lstStyle/>
        <a:p>
          <a:r>
            <a:rPr lang="en-US" dirty="0" err="1"/>
            <a:t>España</a:t>
          </a:r>
          <a:endParaRPr lang="en-US" dirty="0"/>
        </a:p>
      </dgm:t>
    </dgm:pt>
    <dgm:pt modelId="{598D9A0B-18AB-D94E-A3F3-AA71427524D9}" type="parTrans" cxnId="{E1602FBC-0B28-C647-BFDC-E683155F3005}">
      <dgm:prSet/>
      <dgm:spPr/>
      <dgm:t>
        <a:bodyPr/>
        <a:lstStyle/>
        <a:p>
          <a:endParaRPr lang="en-US"/>
        </a:p>
      </dgm:t>
    </dgm:pt>
    <dgm:pt modelId="{185378E9-FED9-334E-A478-1298E7E93DDF}" type="sibTrans" cxnId="{E1602FBC-0B28-C647-BFDC-E683155F3005}">
      <dgm:prSet/>
      <dgm:spPr/>
      <dgm:t>
        <a:bodyPr/>
        <a:lstStyle/>
        <a:p>
          <a:endParaRPr lang="en-US"/>
        </a:p>
      </dgm:t>
    </dgm:pt>
    <dgm:pt modelId="{5423DE07-6408-184E-97DA-8CDE2B71C2A9}">
      <dgm:prSet phldrT="[Text]"/>
      <dgm:spPr/>
      <dgm:t>
        <a:bodyPr/>
        <a:lstStyle/>
        <a:p>
          <a:r>
            <a:rPr lang="en-US" dirty="0" err="1"/>
            <a:t>España</a:t>
          </a:r>
          <a:r>
            <a:rPr lang="en-US" dirty="0"/>
            <a:t> - </a:t>
          </a:r>
          <a:r>
            <a:rPr lang="en-US" dirty="0" err="1"/>
            <a:t>Equipos</a:t>
          </a:r>
          <a:endParaRPr lang="en-US" dirty="0"/>
        </a:p>
      </dgm:t>
    </dgm:pt>
    <dgm:pt modelId="{E142E9E6-D2DA-DE41-93CB-2C289F621DFE}" type="parTrans" cxnId="{DB47AA64-B9AA-9C47-87F7-694B65232996}">
      <dgm:prSet/>
      <dgm:spPr/>
      <dgm:t>
        <a:bodyPr/>
        <a:lstStyle/>
        <a:p>
          <a:endParaRPr lang="en-US"/>
        </a:p>
      </dgm:t>
    </dgm:pt>
    <dgm:pt modelId="{58EF94D5-8D67-6F42-915E-559B4E04B114}" type="sibTrans" cxnId="{DB47AA64-B9AA-9C47-87F7-694B65232996}">
      <dgm:prSet/>
      <dgm:spPr/>
      <dgm:t>
        <a:bodyPr/>
        <a:lstStyle/>
        <a:p>
          <a:endParaRPr lang="en-US"/>
        </a:p>
      </dgm:t>
    </dgm:pt>
    <dgm:pt modelId="{29406D97-F435-024E-9B97-22D9ADBD8E22}">
      <dgm:prSet phldrT="[Text]"/>
      <dgm:spPr/>
      <dgm:t>
        <a:bodyPr/>
        <a:lstStyle/>
        <a:p>
          <a:r>
            <a:rPr lang="en-US" dirty="0"/>
            <a:t>Real Madrid</a:t>
          </a:r>
        </a:p>
      </dgm:t>
    </dgm:pt>
    <dgm:pt modelId="{C67763B9-7A77-4D47-AF26-692CFC1C768F}" type="parTrans" cxnId="{3DB1138F-3687-B44A-8EEF-45C7454FCE93}">
      <dgm:prSet/>
      <dgm:spPr/>
      <dgm:t>
        <a:bodyPr/>
        <a:lstStyle/>
        <a:p>
          <a:endParaRPr lang="en-US"/>
        </a:p>
      </dgm:t>
    </dgm:pt>
    <dgm:pt modelId="{6665BC0F-2E3F-BE4B-9C7A-03BCD7A1BC11}" type="sibTrans" cxnId="{3DB1138F-3687-B44A-8EEF-45C7454FCE93}">
      <dgm:prSet/>
      <dgm:spPr/>
      <dgm:t>
        <a:bodyPr/>
        <a:lstStyle/>
        <a:p>
          <a:endParaRPr lang="en-US"/>
        </a:p>
      </dgm:t>
    </dgm:pt>
    <dgm:pt modelId="{A79F26AD-F694-5544-A1F6-5DD1D51F38C8}">
      <dgm:prSet phldrT="[Text]"/>
      <dgm:spPr/>
      <dgm:t>
        <a:bodyPr/>
        <a:lstStyle/>
        <a:p>
          <a:r>
            <a:rPr lang="en-US" dirty="0"/>
            <a:t>Barcelona</a:t>
          </a:r>
        </a:p>
      </dgm:t>
    </dgm:pt>
    <dgm:pt modelId="{AEB71224-134F-4D49-985B-FA0D95298D1C}" type="parTrans" cxnId="{7CEB37B9-6FB4-E44B-B74B-CF0611F9179F}">
      <dgm:prSet/>
      <dgm:spPr/>
      <dgm:t>
        <a:bodyPr/>
        <a:lstStyle/>
        <a:p>
          <a:endParaRPr lang="en-US"/>
        </a:p>
      </dgm:t>
    </dgm:pt>
    <dgm:pt modelId="{23A85C06-AF45-494C-8CF9-5C22011C4870}" type="sibTrans" cxnId="{7CEB37B9-6FB4-E44B-B74B-CF0611F9179F}">
      <dgm:prSet/>
      <dgm:spPr/>
      <dgm:t>
        <a:bodyPr/>
        <a:lstStyle/>
        <a:p>
          <a:endParaRPr lang="en-US"/>
        </a:p>
      </dgm:t>
    </dgm:pt>
    <dgm:pt modelId="{942BE4A4-17E0-BC4B-BCE3-A9B7FD403F4C}">
      <dgm:prSet phldrT="[Text]"/>
      <dgm:spPr/>
      <dgm:t>
        <a:bodyPr/>
        <a:lstStyle/>
        <a:p>
          <a:r>
            <a:rPr lang="en-US" dirty="0"/>
            <a:t>Barcelona</a:t>
          </a:r>
        </a:p>
      </dgm:t>
    </dgm:pt>
    <dgm:pt modelId="{355B9633-2892-614E-8649-287E9C92345B}" type="parTrans" cxnId="{22CA0D17-1117-3B40-A304-DD3CA40DB9BA}">
      <dgm:prSet/>
      <dgm:spPr/>
      <dgm:t>
        <a:bodyPr/>
        <a:lstStyle/>
        <a:p>
          <a:endParaRPr lang="en-US"/>
        </a:p>
      </dgm:t>
    </dgm:pt>
    <dgm:pt modelId="{07A02405-DB92-784C-8345-16E4D86DC4B2}" type="sibTrans" cxnId="{22CA0D17-1117-3B40-A304-DD3CA40DB9BA}">
      <dgm:prSet/>
      <dgm:spPr/>
      <dgm:t>
        <a:bodyPr/>
        <a:lstStyle/>
        <a:p>
          <a:endParaRPr lang="en-US"/>
        </a:p>
      </dgm:t>
    </dgm:pt>
    <dgm:pt modelId="{9C6F5BD4-8199-3B42-86B3-337221D8489B}">
      <dgm:prSet phldrT="[Text]"/>
      <dgm:spPr/>
      <dgm:t>
        <a:bodyPr/>
        <a:lstStyle/>
        <a:p>
          <a:r>
            <a:rPr lang="en-US" dirty="0"/>
            <a:t>Messi</a:t>
          </a:r>
        </a:p>
      </dgm:t>
    </dgm:pt>
    <dgm:pt modelId="{121A2034-4341-2245-A944-C84E81815DEB}" type="parTrans" cxnId="{4B2DEC45-BAD0-DE43-AC45-D4273EB26A62}">
      <dgm:prSet/>
      <dgm:spPr/>
      <dgm:t>
        <a:bodyPr/>
        <a:lstStyle/>
        <a:p>
          <a:endParaRPr lang="en-US"/>
        </a:p>
      </dgm:t>
    </dgm:pt>
    <dgm:pt modelId="{B319B1D7-0474-C844-90D7-464A72AF4DC0}" type="sibTrans" cxnId="{4B2DEC45-BAD0-DE43-AC45-D4273EB26A62}">
      <dgm:prSet/>
      <dgm:spPr/>
      <dgm:t>
        <a:bodyPr/>
        <a:lstStyle/>
        <a:p>
          <a:endParaRPr lang="en-US"/>
        </a:p>
      </dgm:t>
    </dgm:pt>
    <dgm:pt modelId="{7A2BFF9B-F934-534C-BCFB-E40DC37F80B5}">
      <dgm:prSet phldrT="[Text]"/>
      <dgm:spPr/>
      <dgm:t>
        <a:bodyPr/>
        <a:lstStyle/>
        <a:p>
          <a:r>
            <a:rPr lang="en-US" dirty="0"/>
            <a:t>Pique</a:t>
          </a:r>
        </a:p>
      </dgm:t>
    </dgm:pt>
    <dgm:pt modelId="{6F96B79F-38CE-D34B-9F22-5B02D1892551}" type="parTrans" cxnId="{A49A30AF-B506-C54B-8E29-8248D9D73395}">
      <dgm:prSet/>
      <dgm:spPr/>
      <dgm:t>
        <a:bodyPr/>
        <a:lstStyle/>
        <a:p>
          <a:endParaRPr lang="en-US"/>
        </a:p>
      </dgm:t>
    </dgm:pt>
    <dgm:pt modelId="{8A775404-686A-604E-856E-26B3F02543C3}" type="sibTrans" cxnId="{A49A30AF-B506-C54B-8E29-8248D9D73395}">
      <dgm:prSet/>
      <dgm:spPr/>
      <dgm:t>
        <a:bodyPr/>
        <a:lstStyle/>
        <a:p>
          <a:endParaRPr lang="en-US"/>
        </a:p>
      </dgm:t>
    </dgm:pt>
    <dgm:pt modelId="{09E9495B-D881-414A-B547-F3D48144C439}" type="pres">
      <dgm:prSet presAssocID="{36A6CB0A-E488-6D44-8E8A-8F67AA75FFE3}" presName="theList" presStyleCnt="0">
        <dgm:presLayoutVars>
          <dgm:dir/>
          <dgm:animLvl val="lvl"/>
          <dgm:resizeHandles val="exact"/>
        </dgm:presLayoutVars>
      </dgm:prSet>
      <dgm:spPr/>
    </dgm:pt>
    <dgm:pt modelId="{023547FF-AC31-254B-ABA0-B0D3453DD715}" type="pres">
      <dgm:prSet presAssocID="{93930CC0-A30B-F04B-BBF1-BBDD808E357C}" presName="compNode" presStyleCnt="0"/>
      <dgm:spPr/>
    </dgm:pt>
    <dgm:pt modelId="{AE512C2A-4D2E-284B-8695-95FC538B7CFF}" type="pres">
      <dgm:prSet presAssocID="{93930CC0-A30B-F04B-BBF1-BBDD808E357C}" presName="noGeometry" presStyleCnt="0"/>
      <dgm:spPr/>
    </dgm:pt>
    <dgm:pt modelId="{145A5AB3-EC82-D943-9FD8-DB42ADB205C0}" type="pres">
      <dgm:prSet presAssocID="{93930CC0-A30B-F04B-BBF1-BBDD808E357C}" presName="childTextVisible" presStyleLbl="bgAccFollowNode1" presStyleIdx="0" presStyleCnt="3">
        <dgm:presLayoutVars>
          <dgm:bulletEnabled val="1"/>
        </dgm:presLayoutVars>
      </dgm:prSet>
      <dgm:spPr/>
    </dgm:pt>
    <dgm:pt modelId="{8DE706BC-497F-6D46-8042-84C6D9F3A4C5}" type="pres">
      <dgm:prSet presAssocID="{93930CC0-A30B-F04B-BBF1-BBDD808E357C}" presName="childTextHidden" presStyleLbl="bgAccFollowNode1" presStyleIdx="0" presStyleCnt="3"/>
      <dgm:spPr/>
    </dgm:pt>
    <dgm:pt modelId="{C41892F7-D916-6B44-85DA-28C0970966ED}" type="pres">
      <dgm:prSet presAssocID="{93930CC0-A30B-F04B-BBF1-BBDD808E357C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D04CC16B-9B5B-804F-A3ED-019962ECB15E}" type="pres">
      <dgm:prSet presAssocID="{93930CC0-A30B-F04B-BBF1-BBDD808E357C}" presName="aSpace" presStyleCnt="0"/>
      <dgm:spPr/>
    </dgm:pt>
    <dgm:pt modelId="{BCAB8020-4767-234C-BE46-0D29E8093389}" type="pres">
      <dgm:prSet presAssocID="{5423DE07-6408-184E-97DA-8CDE2B71C2A9}" presName="compNode" presStyleCnt="0"/>
      <dgm:spPr/>
    </dgm:pt>
    <dgm:pt modelId="{4CBAB823-6B9C-3743-9867-E0CDE2C105E0}" type="pres">
      <dgm:prSet presAssocID="{5423DE07-6408-184E-97DA-8CDE2B71C2A9}" presName="noGeometry" presStyleCnt="0"/>
      <dgm:spPr/>
    </dgm:pt>
    <dgm:pt modelId="{85C0184E-6BD0-E847-BE1C-6CD9F658A9E7}" type="pres">
      <dgm:prSet presAssocID="{5423DE07-6408-184E-97DA-8CDE2B71C2A9}" presName="childTextVisible" presStyleLbl="bgAccFollowNode1" presStyleIdx="1" presStyleCnt="3">
        <dgm:presLayoutVars>
          <dgm:bulletEnabled val="1"/>
        </dgm:presLayoutVars>
      </dgm:prSet>
      <dgm:spPr/>
    </dgm:pt>
    <dgm:pt modelId="{2567A4D3-B871-184D-86ED-F416BFBEF2DF}" type="pres">
      <dgm:prSet presAssocID="{5423DE07-6408-184E-97DA-8CDE2B71C2A9}" presName="childTextHidden" presStyleLbl="bgAccFollowNode1" presStyleIdx="1" presStyleCnt="3"/>
      <dgm:spPr/>
    </dgm:pt>
    <dgm:pt modelId="{D5B5EDF9-B90B-5743-A13C-BF6E6C20417B}" type="pres">
      <dgm:prSet presAssocID="{5423DE07-6408-184E-97DA-8CDE2B71C2A9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45DD631A-0ACE-9B47-A22C-43BD756455F2}" type="pres">
      <dgm:prSet presAssocID="{5423DE07-6408-184E-97DA-8CDE2B71C2A9}" presName="aSpace" presStyleCnt="0"/>
      <dgm:spPr/>
    </dgm:pt>
    <dgm:pt modelId="{15F31786-2313-4F42-B70A-1727DCF2E33F}" type="pres">
      <dgm:prSet presAssocID="{942BE4A4-17E0-BC4B-BCE3-A9B7FD403F4C}" presName="compNode" presStyleCnt="0"/>
      <dgm:spPr/>
    </dgm:pt>
    <dgm:pt modelId="{0196B366-AAA9-2C4C-A912-1F94496B5E1B}" type="pres">
      <dgm:prSet presAssocID="{942BE4A4-17E0-BC4B-BCE3-A9B7FD403F4C}" presName="noGeometry" presStyleCnt="0"/>
      <dgm:spPr/>
    </dgm:pt>
    <dgm:pt modelId="{448B0097-04A5-3845-BCFE-5EDB6C709D9F}" type="pres">
      <dgm:prSet presAssocID="{942BE4A4-17E0-BC4B-BCE3-A9B7FD403F4C}" presName="childTextVisible" presStyleLbl="bgAccFollowNode1" presStyleIdx="2" presStyleCnt="3">
        <dgm:presLayoutVars>
          <dgm:bulletEnabled val="1"/>
        </dgm:presLayoutVars>
      </dgm:prSet>
      <dgm:spPr/>
    </dgm:pt>
    <dgm:pt modelId="{67BE28A6-C410-3249-954A-0B13AF5F435B}" type="pres">
      <dgm:prSet presAssocID="{942BE4A4-17E0-BC4B-BCE3-A9B7FD403F4C}" presName="childTextHidden" presStyleLbl="bgAccFollowNode1" presStyleIdx="2" presStyleCnt="3"/>
      <dgm:spPr/>
    </dgm:pt>
    <dgm:pt modelId="{8891ED58-D7E2-534A-91CE-9F351D249967}" type="pres">
      <dgm:prSet presAssocID="{942BE4A4-17E0-BC4B-BCE3-A9B7FD403F4C}" presName="parentText" presStyleLbl="node1" presStyleIdx="2" presStyleCnt="3">
        <dgm:presLayoutVars>
          <dgm:chMax val="1"/>
          <dgm:bulletEnabled val="1"/>
        </dgm:presLayoutVars>
      </dgm:prSet>
      <dgm:spPr/>
    </dgm:pt>
  </dgm:ptLst>
  <dgm:cxnLst>
    <dgm:cxn modelId="{22CA0D17-1117-3B40-A304-DD3CA40DB9BA}" srcId="{36A6CB0A-E488-6D44-8E8A-8F67AA75FFE3}" destId="{942BE4A4-17E0-BC4B-BCE3-A9B7FD403F4C}" srcOrd="2" destOrd="0" parTransId="{355B9633-2892-614E-8649-287E9C92345B}" sibTransId="{07A02405-DB92-784C-8345-16E4D86DC4B2}"/>
    <dgm:cxn modelId="{114E802B-C8B7-AC45-A0E6-85088F928FFB}" type="presOf" srcId="{13BBCB06-800C-BB40-8976-70BCAEDB6AC5}" destId="{8DE706BC-497F-6D46-8042-84C6D9F3A4C5}" srcOrd="1" destOrd="1" presId="urn:microsoft.com/office/officeart/2005/8/layout/hProcess6"/>
    <dgm:cxn modelId="{4B2DEC45-BAD0-DE43-AC45-D4273EB26A62}" srcId="{942BE4A4-17E0-BC4B-BCE3-A9B7FD403F4C}" destId="{9C6F5BD4-8199-3B42-86B3-337221D8489B}" srcOrd="0" destOrd="0" parTransId="{121A2034-4341-2245-A944-C84E81815DEB}" sibTransId="{B319B1D7-0474-C844-90D7-464A72AF4DC0}"/>
    <dgm:cxn modelId="{B8F2B356-9EA2-674F-B3D0-1D4F4E293556}" srcId="{36A6CB0A-E488-6D44-8E8A-8F67AA75FFE3}" destId="{93930CC0-A30B-F04B-BBF1-BBDD808E357C}" srcOrd="0" destOrd="0" parTransId="{6082C202-EBF8-5C42-A109-E98674255230}" sibTransId="{F4041C5F-DA6F-B349-985E-5D2D19AC2402}"/>
    <dgm:cxn modelId="{3A4FE359-9D1E-E742-8C86-4736B9F6DD99}" type="presOf" srcId="{93930CC0-A30B-F04B-BBF1-BBDD808E357C}" destId="{C41892F7-D916-6B44-85DA-28C0970966ED}" srcOrd="0" destOrd="0" presId="urn:microsoft.com/office/officeart/2005/8/layout/hProcess6"/>
    <dgm:cxn modelId="{87EC555D-7FCC-B140-B746-3C33454D1F60}" type="presOf" srcId="{9C6F5BD4-8199-3B42-86B3-337221D8489B}" destId="{448B0097-04A5-3845-BCFE-5EDB6C709D9F}" srcOrd="0" destOrd="0" presId="urn:microsoft.com/office/officeart/2005/8/layout/hProcess6"/>
    <dgm:cxn modelId="{4139945E-8EF6-BD4C-AD24-2F3835C02004}" type="presOf" srcId="{36A6CB0A-E488-6D44-8E8A-8F67AA75FFE3}" destId="{09E9495B-D881-414A-B547-F3D48144C439}" srcOrd="0" destOrd="0" presId="urn:microsoft.com/office/officeart/2005/8/layout/hProcess6"/>
    <dgm:cxn modelId="{DB47AA64-B9AA-9C47-87F7-694B65232996}" srcId="{36A6CB0A-E488-6D44-8E8A-8F67AA75FFE3}" destId="{5423DE07-6408-184E-97DA-8CDE2B71C2A9}" srcOrd="1" destOrd="0" parTransId="{E142E9E6-D2DA-DE41-93CB-2C289F621DFE}" sibTransId="{58EF94D5-8D67-6F42-915E-559B4E04B114}"/>
    <dgm:cxn modelId="{FC43D565-15CE-0747-9D0E-F8E69DA91814}" type="presOf" srcId="{29406D97-F435-024E-9B97-22D9ADBD8E22}" destId="{2567A4D3-B871-184D-86ED-F416BFBEF2DF}" srcOrd="1" destOrd="0" presId="urn:microsoft.com/office/officeart/2005/8/layout/hProcess6"/>
    <dgm:cxn modelId="{EE0A8D6B-9A80-804F-BBA1-62BAC66DE6A7}" type="presOf" srcId="{9C6F5BD4-8199-3B42-86B3-337221D8489B}" destId="{67BE28A6-C410-3249-954A-0B13AF5F435B}" srcOrd="1" destOrd="0" presId="urn:microsoft.com/office/officeart/2005/8/layout/hProcess6"/>
    <dgm:cxn modelId="{79B39475-1A76-4B4A-8E87-09351E9EACAD}" type="presOf" srcId="{29406D97-F435-024E-9B97-22D9ADBD8E22}" destId="{85C0184E-6BD0-E847-BE1C-6CD9F658A9E7}" srcOrd="0" destOrd="0" presId="urn:microsoft.com/office/officeart/2005/8/layout/hProcess6"/>
    <dgm:cxn modelId="{12B9208A-FADE-1D40-A078-2475EA866287}" srcId="{93930CC0-A30B-F04B-BBF1-BBDD808E357C}" destId="{5DCF11E0-E3B0-6244-A173-CD46D47109D2}" srcOrd="0" destOrd="0" parTransId="{3692C949-769C-9343-A4EF-3856C64BD8FF}" sibTransId="{EA324F6D-DEC0-DF47-AFBB-9295902A4D26}"/>
    <dgm:cxn modelId="{F9F2608D-0C48-8046-BFE9-B6195F344FD6}" type="presOf" srcId="{7A2BFF9B-F934-534C-BCFB-E40DC37F80B5}" destId="{448B0097-04A5-3845-BCFE-5EDB6C709D9F}" srcOrd="0" destOrd="1" presId="urn:microsoft.com/office/officeart/2005/8/layout/hProcess6"/>
    <dgm:cxn modelId="{3DB1138F-3687-B44A-8EEF-45C7454FCE93}" srcId="{5423DE07-6408-184E-97DA-8CDE2B71C2A9}" destId="{29406D97-F435-024E-9B97-22D9ADBD8E22}" srcOrd="0" destOrd="0" parTransId="{C67763B9-7A77-4D47-AF26-692CFC1C768F}" sibTransId="{6665BC0F-2E3F-BE4B-9C7A-03BCD7A1BC11}"/>
    <dgm:cxn modelId="{9D6BE593-35BD-E04B-AFA0-A55F03FBCC2C}" type="presOf" srcId="{5DCF11E0-E3B0-6244-A173-CD46D47109D2}" destId="{8DE706BC-497F-6D46-8042-84C6D9F3A4C5}" srcOrd="1" destOrd="0" presId="urn:microsoft.com/office/officeart/2005/8/layout/hProcess6"/>
    <dgm:cxn modelId="{E16B999C-7B6A-C744-80D2-0BD73C6B936A}" type="presOf" srcId="{942BE4A4-17E0-BC4B-BCE3-A9B7FD403F4C}" destId="{8891ED58-D7E2-534A-91CE-9F351D249967}" srcOrd="0" destOrd="0" presId="urn:microsoft.com/office/officeart/2005/8/layout/hProcess6"/>
    <dgm:cxn modelId="{49C2E9AA-4863-D142-BA13-6026DF999197}" type="presOf" srcId="{7A2BFF9B-F934-534C-BCFB-E40DC37F80B5}" destId="{67BE28A6-C410-3249-954A-0B13AF5F435B}" srcOrd="1" destOrd="1" presId="urn:microsoft.com/office/officeart/2005/8/layout/hProcess6"/>
    <dgm:cxn modelId="{A49A30AF-B506-C54B-8E29-8248D9D73395}" srcId="{942BE4A4-17E0-BC4B-BCE3-A9B7FD403F4C}" destId="{7A2BFF9B-F934-534C-BCFB-E40DC37F80B5}" srcOrd="1" destOrd="0" parTransId="{6F96B79F-38CE-D34B-9F22-5B02D1892551}" sibTransId="{8A775404-686A-604E-856E-26B3F02543C3}"/>
    <dgm:cxn modelId="{7CEB37B9-6FB4-E44B-B74B-CF0611F9179F}" srcId="{5423DE07-6408-184E-97DA-8CDE2B71C2A9}" destId="{A79F26AD-F694-5544-A1F6-5DD1D51F38C8}" srcOrd="1" destOrd="0" parTransId="{AEB71224-134F-4D49-985B-FA0D95298D1C}" sibTransId="{23A85C06-AF45-494C-8CF9-5C22011C4870}"/>
    <dgm:cxn modelId="{782A20BA-B58C-984D-B187-D963FB2C64B3}" type="presOf" srcId="{5423DE07-6408-184E-97DA-8CDE2B71C2A9}" destId="{D5B5EDF9-B90B-5743-A13C-BF6E6C20417B}" srcOrd="0" destOrd="0" presId="urn:microsoft.com/office/officeart/2005/8/layout/hProcess6"/>
    <dgm:cxn modelId="{E1602FBC-0B28-C647-BFDC-E683155F3005}" srcId="{93930CC0-A30B-F04B-BBF1-BBDD808E357C}" destId="{13BBCB06-800C-BB40-8976-70BCAEDB6AC5}" srcOrd="1" destOrd="0" parTransId="{598D9A0B-18AB-D94E-A3F3-AA71427524D9}" sibTransId="{185378E9-FED9-334E-A478-1298E7E93DDF}"/>
    <dgm:cxn modelId="{787445CE-2137-C346-B0E7-9841EB4E2E84}" type="presOf" srcId="{13BBCB06-800C-BB40-8976-70BCAEDB6AC5}" destId="{145A5AB3-EC82-D943-9FD8-DB42ADB205C0}" srcOrd="0" destOrd="1" presId="urn:microsoft.com/office/officeart/2005/8/layout/hProcess6"/>
    <dgm:cxn modelId="{F90C1BD4-333D-4F4C-A9CA-FA79E970E61B}" type="presOf" srcId="{A79F26AD-F694-5544-A1F6-5DD1D51F38C8}" destId="{85C0184E-6BD0-E847-BE1C-6CD9F658A9E7}" srcOrd="0" destOrd="1" presId="urn:microsoft.com/office/officeart/2005/8/layout/hProcess6"/>
    <dgm:cxn modelId="{156CC8D4-4990-B144-B1B6-D6A526C4AE00}" type="presOf" srcId="{A79F26AD-F694-5544-A1F6-5DD1D51F38C8}" destId="{2567A4D3-B871-184D-86ED-F416BFBEF2DF}" srcOrd="1" destOrd="1" presId="urn:microsoft.com/office/officeart/2005/8/layout/hProcess6"/>
    <dgm:cxn modelId="{E06C4FE1-FEAA-2649-AB39-14D548CCB9B2}" type="presOf" srcId="{5DCF11E0-E3B0-6244-A173-CD46D47109D2}" destId="{145A5AB3-EC82-D943-9FD8-DB42ADB205C0}" srcOrd="0" destOrd="0" presId="urn:microsoft.com/office/officeart/2005/8/layout/hProcess6"/>
    <dgm:cxn modelId="{0AE22F55-F0C6-C44E-A3A6-5E2A0C999F5E}" type="presParOf" srcId="{09E9495B-D881-414A-B547-F3D48144C439}" destId="{023547FF-AC31-254B-ABA0-B0D3453DD715}" srcOrd="0" destOrd="0" presId="urn:microsoft.com/office/officeart/2005/8/layout/hProcess6"/>
    <dgm:cxn modelId="{FF8A02E0-B26D-DA40-8699-5F56D64BE6A3}" type="presParOf" srcId="{023547FF-AC31-254B-ABA0-B0D3453DD715}" destId="{AE512C2A-4D2E-284B-8695-95FC538B7CFF}" srcOrd="0" destOrd="0" presId="urn:microsoft.com/office/officeart/2005/8/layout/hProcess6"/>
    <dgm:cxn modelId="{53CC3046-3B38-AE41-B0E5-DA6733815B0E}" type="presParOf" srcId="{023547FF-AC31-254B-ABA0-B0D3453DD715}" destId="{145A5AB3-EC82-D943-9FD8-DB42ADB205C0}" srcOrd="1" destOrd="0" presId="urn:microsoft.com/office/officeart/2005/8/layout/hProcess6"/>
    <dgm:cxn modelId="{1EB49255-1F70-AB48-A999-4D1CF17606C5}" type="presParOf" srcId="{023547FF-AC31-254B-ABA0-B0D3453DD715}" destId="{8DE706BC-497F-6D46-8042-84C6D9F3A4C5}" srcOrd="2" destOrd="0" presId="urn:microsoft.com/office/officeart/2005/8/layout/hProcess6"/>
    <dgm:cxn modelId="{85B91223-5DCE-6F40-A0C6-852D77705F3F}" type="presParOf" srcId="{023547FF-AC31-254B-ABA0-B0D3453DD715}" destId="{C41892F7-D916-6B44-85DA-28C0970966ED}" srcOrd="3" destOrd="0" presId="urn:microsoft.com/office/officeart/2005/8/layout/hProcess6"/>
    <dgm:cxn modelId="{B9B1124D-B166-BF4C-8DC5-EC8B5DC516AE}" type="presParOf" srcId="{09E9495B-D881-414A-B547-F3D48144C439}" destId="{D04CC16B-9B5B-804F-A3ED-019962ECB15E}" srcOrd="1" destOrd="0" presId="urn:microsoft.com/office/officeart/2005/8/layout/hProcess6"/>
    <dgm:cxn modelId="{F08F0B6F-D1BF-F340-B4C1-8204DD561A2D}" type="presParOf" srcId="{09E9495B-D881-414A-B547-F3D48144C439}" destId="{BCAB8020-4767-234C-BE46-0D29E8093389}" srcOrd="2" destOrd="0" presId="urn:microsoft.com/office/officeart/2005/8/layout/hProcess6"/>
    <dgm:cxn modelId="{FF3F1FE2-8759-1E42-96FC-9DEE38DDB909}" type="presParOf" srcId="{BCAB8020-4767-234C-BE46-0D29E8093389}" destId="{4CBAB823-6B9C-3743-9867-E0CDE2C105E0}" srcOrd="0" destOrd="0" presId="urn:microsoft.com/office/officeart/2005/8/layout/hProcess6"/>
    <dgm:cxn modelId="{2DC89677-50B9-5A48-959E-F46A2C3F3C54}" type="presParOf" srcId="{BCAB8020-4767-234C-BE46-0D29E8093389}" destId="{85C0184E-6BD0-E847-BE1C-6CD9F658A9E7}" srcOrd="1" destOrd="0" presId="urn:microsoft.com/office/officeart/2005/8/layout/hProcess6"/>
    <dgm:cxn modelId="{A110B8A3-7BA1-FA43-AF96-EEECA710BF56}" type="presParOf" srcId="{BCAB8020-4767-234C-BE46-0D29E8093389}" destId="{2567A4D3-B871-184D-86ED-F416BFBEF2DF}" srcOrd="2" destOrd="0" presId="urn:microsoft.com/office/officeart/2005/8/layout/hProcess6"/>
    <dgm:cxn modelId="{6CBB59F6-E073-B541-8AC2-F2E288E1836A}" type="presParOf" srcId="{BCAB8020-4767-234C-BE46-0D29E8093389}" destId="{D5B5EDF9-B90B-5743-A13C-BF6E6C20417B}" srcOrd="3" destOrd="0" presId="urn:microsoft.com/office/officeart/2005/8/layout/hProcess6"/>
    <dgm:cxn modelId="{9B124317-7278-2340-93B4-97CA515F18FC}" type="presParOf" srcId="{09E9495B-D881-414A-B547-F3D48144C439}" destId="{45DD631A-0ACE-9B47-A22C-43BD756455F2}" srcOrd="3" destOrd="0" presId="urn:microsoft.com/office/officeart/2005/8/layout/hProcess6"/>
    <dgm:cxn modelId="{1CC33E50-02C5-0741-9B57-9AD96B796222}" type="presParOf" srcId="{09E9495B-D881-414A-B547-F3D48144C439}" destId="{15F31786-2313-4F42-B70A-1727DCF2E33F}" srcOrd="4" destOrd="0" presId="urn:microsoft.com/office/officeart/2005/8/layout/hProcess6"/>
    <dgm:cxn modelId="{EBA661BD-1C7C-964C-BB65-372898EDA195}" type="presParOf" srcId="{15F31786-2313-4F42-B70A-1727DCF2E33F}" destId="{0196B366-AAA9-2C4C-A912-1F94496B5E1B}" srcOrd="0" destOrd="0" presId="urn:microsoft.com/office/officeart/2005/8/layout/hProcess6"/>
    <dgm:cxn modelId="{AD49C687-1A16-3E46-939F-B624386E9139}" type="presParOf" srcId="{15F31786-2313-4F42-B70A-1727DCF2E33F}" destId="{448B0097-04A5-3845-BCFE-5EDB6C709D9F}" srcOrd="1" destOrd="0" presId="urn:microsoft.com/office/officeart/2005/8/layout/hProcess6"/>
    <dgm:cxn modelId="{D9B5D6A4-DC2B-E349-8BF0-E9C9DF6EA320}" type="presParOf" srcId="{15F31786-2313-4F42-B70A-1727DCF2E33F}" destId="{67BE28A6-C410-3249-954A-0B13AF5F435B}" srcOrd="2" destOrd="0" presId="urn:microsoft.com/office/officeart/2005/8/layout/hProcess6"/>
    <dgm:cxn modelId="{066372EE-31AB-2D4D-BD64-3871EF1CF4DB}" type="presParOf" srcId="{15F31786-2313-4F42-B70A-1727DCF2E33F}" destId="{8891ED58-D7E2-534A-91CE-9F351D249967}" srcOrd="3" destOrd="0" presId="urn:microsoft.com/office/officeart/2005/8/layout/hProcess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6A6CB0A-E488-6D44-8E8A-8F67AA75FFE3}" type="doc">
      <dgm:prSet loTypeId="urn:microsoft.com/office/officeart/2005/8/layout/hProcess6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93930CC0-A30B-F04B-BBF1-BBDD808E357C}">
      <dgm:prSet phldrT="[Text]"/>
      <dgm:spPr/>
      <dgm:t>
        <a:bodyPr/>
        <a:lstStyle/>
        <a:p>
          <a:r>
            <a:rPr lang="en-US" dirty="0" err="1"/>
            <a:t>Paises</a:t>
          </a:r>
          <a:endParaRPr lang="en-US" dirty="0"/>
        </a:p>
      </dgm:t>
    </dgm:pt>
    <dgm:pt modelId="{6082C202-EBF8-5C42-A109-E98674255230}" type="parTrans" cxnId="{B8F2B356-9EA2-674F-B3D0-1D4F4E293556}">
      <dgm:prSet/>
      <dgm:spPr/>
      <dgm:t>
        <a:bodyPr/>
        <a:lstStyle/>
        <a:p>
          <a:endParaRPr lang="en-US"/>
        </a:p>
      </dgm:t>
    </dgm:pt>
    <dgm:pt modelId="{F4041C5F-DA6F-B349-985E-5D2D19AC2402}" type="sibTrans" cxnId="{B8F2B356-9EA2-674F-B3D0-1D4F4E293556}">
      <dgm:prSet/>
      <dgm:spPr/>
      <dgm:t>
        <a:bodyPr/>
        <a:lstStyle/>
        <a:p>
          <a:endParaRPr lang="en-US"/>
        </a:p>
      </dgm:t>
    </dgm:pt>
    <dgm:pt modelId="{5DCF11E0-E3B0-6244-A173-CD46D47109D2}">
      <dgm:prSet phldrT="[Text]"/>
      <dgm:spPr/>
      <dgm:t>
        <a:bodyPr/>
        <a:lstStyle/>
        <a:p>
          <a:r>
            <a:rPr lang="en-US" dirty="0" err="1"/>
            <a:t>Japón</a:t>
          </a:r>
          <a:endParaRPr lang="en-US" dirty="0"/>
        </a:p>
      </dgm:t>
    </dgm:pt>
    <dgm:pt modelId="{3692C949-769C-9343-A4EF-3856C64BD8FF}" type="parTrans" cxnId="{12B9208A-FADE-1D40-A078-2475EA866287}">
      <dgm:prSet/>
      <dgm:spPr/>
      <dgm:t>
        <a:bodyPr/>
        <a:lstStyle/>
        <a:p>
          <a:endParaRPr lang="en-US"/>
        </a:p>
      </dgm:t>
    </dgm:pt>
    <dgm:pt modelId="{EA324F6D-DEC0-DF47-AFBB-9295902A4D26}" type="sibTrans" cxnId="{12B9208A-FADE-1D40-A078-2475EA866287}">
      <dgm:prSet/>
      <dgm:spPr/>
      <dgm:t>
        <a:bodyPr/>
        <a:lstStyle/>
        <a:p>
          <a:endParaRPr lang="en-US"/>
        </a:p>
      </dgm:t>
    </dgm:pt>
    <dgm:pt modelId="{13BBCB06-800C-BB40-8976-70BCAEDB6AC5}">
      <dgm:prSet phldrT="[Text]"/>
      <dgm:spPr/>
      <dgm:t>
        <a:bodyPr/>
        <a:lstStyle/>
        <a:p>
          <a:r>
            <a:rPr lang="en-US" dirty="0" err="1"/>
            <a:t>Corea</a:t>
          </a:r>
          <a:endParaRPr lang="en-US" dirty="0"/>
        </a:p>
      </dgm:t>
    </dgm:pt>
    <dgm:pt modelId="{598D9A0B-18AB-D94E-A3F3-AA71427524D9}" type="parTrans" cxnId="{E1602FBC-0B28-C647-BFDC-E683155F3005}">
      <dgm:prSet/>
      <dgm:spPr/>
      <dgm:t>
        <a:bodyPr/>
        <a:lstStyle/>
        <a:p>
          <a:endParaRPr lang="en-US"/>
        </a:p>
      </dgm:t>
    </dgm:pt>
    <dgm:pt modelId="{185378E9-FED9-334E-A478-1298E7E93DDF}" type="sibTrans" cxnId="{E1602FBC-0B28-C647-BFDC-E683155F3005}">
      <dgm:prSet/>
      <dgm:spPr/>
      <dgm:t>
        <a:bodyPr/>
        <a:lstStyle/>
        <a:p>
          <a:endParaRPr lang="en-US"/>
        </a:p>
      </dgm:t>
    </dgm:pt>
    <dgm:pt modelId="{5423DE07-6408-184E-97DA-8CDE2B71C2A9}">
      <dgm:prSet phldrT="[Text]"/>
      <dgm:spPr/>
      <dgm:t>
        <a:bodyPr/>
        <a:lstStyle/>
        <a:p>
          <a:r>
            <a:rPr lang="en-US" dirty="0" err="1"/>
            <a:t>Japón</a:t>
          </a:r>
          <a:r>
            <a:rPr lang="en-US" dirty="0"/>
            <a:t> - </a:t>
          </a:r>
          <a:r>
            <a:rPr lang="en-US" dirty="0" err="1"/>
            <a:t>Equipos</a:t>
          </a:r>
          <a:endParaRPr lang="en-US" dirty="0"/>
        </a:p>
      </dgm:t>
    </dgm:pt>
    <dgm:pt modelId="{E142E9E6-D2DA-DE41-93CB-2C289F621DFE}" type="parTrans" cxnId="{DB47AA64-B9AA-9C47-87F7-694B65232996}">
      <dgm:prSet/>
      <dgm:spPr/>
      <dgm:t>
        <a:bodyPr/>
        <a:lstStyle/>
        <a:p>
          <a:endParaRPr lang="en-US"/>
        </a:p>
      </dgm:t>
    </dgm:pt>
    <dgm:pt modelId="{58EF94D5-8D67-6F42-915E-559B4E04B114}" type="sibTrans" cxnId="{DB47AA64-B9AA-9C47-87F7-694B65232996}">
      <dgm:prSet/>
      <dgm:spPr/>
      <dgm:t>
        <a:bodyPr/>
        <a:lstStyle/>
        <a:p>
          <a:endParaRPr lang="en-US"/>
        </a:p>
      </dgm:t>
    </dgm:pt>
    <dgm:pt modelId="{29406D97-F435-024E-9B97-22D9ADBD8E22}">
      <dgm:prSet phldrT="[Text]"/>
      <dgm:spPr/>
      <dgm:t>
        <a:bodyPr/>
        <a:lstStyle/>
        <a:p>
          <a:r>
            <a:rPr lang="en-US" dirty="0"/>
            <a:t>Kawasaki</a:t>
          </a:r>
        </a:p>
      </dgm:t>
    </dgm:pt>
    <dgm:pt modelId="{C67763B9-7A77-4D47-AF26-692CFC1C768F}" type="parTrans" cxnId="{3DB1138F-3687-B44A-8EEF-45C7454FCE93}">
      <dgm:prSet/>
      <dgm:spPr/>
      <dgm:t>
        <a:bodyPr/>
        <a:lstStyle/>
        <a:p>
          <a:endParaRPr lang="en-US"/>
        </a:p>
      </dgm:t>
    </dgm:pt>
    <dgm:pt modelId="{6665BC0F-2E3F-BE4B-9C7A-03BCD7A1BC11}" type="sibTrans" cxnId="{3DB1138F-3687-B44A-8EEF-45C7454FCE93}">
      <dgm:prSet/>
      <dgm:spPr/>
      <dgm:t>
        <a:bodyPr/>
        <a:lstStyle/>
        <a:p>
          <a:endParaRPr lang="en-US"/>
        </a:p>
      </dgm:t>
    </dgm:pt>
    <dgm:pt modelId="{A79F26AD-F694-5544-A1F6-5DD1D51F38C8}">
      <dgm:prSet phldrT="[Text]"/>
      <dgm:spPr/>
      <dgm:t>
        <a:bodyPr/>
        <a:lstStyle/>
        <a:p>
          <a:r>
            <a:rPr lang="en-US" dirty="0"/>
            <a:t>Tokyo FC</a:t>
          </a:r>
        </a:p>
      </dgm:t>
    </dgm:pt>
    <dgm:pt modelId="{AEB71224-134F-4D49-985B-FA0D95298D1C}" type="parTrans" cxnId="{7CEB37B9-6FB4-E44B-B74B-CF0611F9179F}">
      <dgm:prSet/>
      <dgm:spPr/>
      <dgm:t>
        <a:bodyPr/>
        <a:lstStyle/>
        <a:p>
          <a:endParaRPr lang="en-US"/>
        </a:p>
      </dgm:t>
    </dgm:pt>
    <dgm:pt modelId="{23A85C06-AF45-494C-8CF9-5C22011C4870}" type="sibTrans" cxnId="{7CEB37B9-6FB4-E44B-B74B-CF0611F9179F}">
      <dgm:prSet/>
      <dgm:spPr/>
      <dgm:t>
        <a:bodyPr/>
        <a:lstStyle/>
        <a:p>
          <a:endParaRPr lang="en-US"/>
        </a:p>
      </dgm:t>
    </dgm:pt>
    <dgm:pt modelId="{942BE4A4-17E0-BC4B-BCE3-A9B7FD403F4C}">
      <dgm:prSet phldrT="[Text]"/>
      <dgm:spPr/>
      <dgm:t>
        <a:bodyPr/>
        <a:lstStyle/>
        <a:p>
          <a:r>
            <a:rPr lang="en-US" dirty="0"/>
            <a:t>Tokyo</a:t>
          </a:r>
        </a:p>
      </dgm:t>
    </dgm:pt>
    <dgm:pt modelId="{355B9633-2892-614E-8649-287E9C92345B}" type="parTrans" cxnId="{22CA0D17-1117-3B40-A304-DD3CA40DB9BA}">
      <dgm:prSet/>
      <dgm:spPr/>
      <dgm:t>
        <a:bodyPr/>
        <a:lstStyle/>
        <a:p>
          <a:endParaRPr lang="en-US"/>
        </a:p>
      </dgm:t>
    </dgm:pt>
    <dgm:pt modelId="{07A02405-DB92-784C-8345-16E4D86DC4B2}" type="sibTrans" cxnId="{22CA0D17-1117-3B40-A304-DD3CA40DB9BA}">
      <dgm:prSet/>
      <dgm:spPr/>
      <dgm:t>
        <a:bodyPr/>
        <a:lstStyle/>
        <a:p>
          <a:endParaRPr lang="en-US"/>
        </a:p>
      </dgm:t>
    </dgm:pt>
    <dgm:pt modelId="{9C6F5BD4-8199-3B42-86B3-337221D8489B}">
      <dgm:prSet phldrT="[Text]"/>
      <dgm:spPr/>
      <dgm:t>
        <a:bodyPr/>
        <a:lstStyle/>
        <a:p>
          <a:r>
            <a:rPr lang="en-US" dirty="0"/>
            <a:t>Nakamura?</a:t>
          </a:r>
        </a:p>
      </dgm:t>
    </dgm:pt>
    <dgm:pt modelId="{121A2034-4341-2245-A944-C84E81815DEB}" type="parTrans" cxnId="{4B2DEC45-BAD0-DE43-AC45-D4273EB26A62}">
      <dgm:prSet/>
      <dgm:spPr/>
      <dgm:t>
        <a:bodyPr/>
        <a:lstStyle/>
        <a:p>
          <a:endParaRPr lang="en-US"/>
        </a:p>
      </dgm:t>
    </dgm:pt>
    <dgm:pt modelId="{B319B1D7-0474-C844-90D7-464A72AF4DC0}" type="sibTrans" cxnId="{4B2DEC45-BAD0-DE43-AC45-D4273EB26A62}">
      <dgm:prSet/>
      <dgm:spPr/>
      <dgm:t>
        <a:bodyPr/>
        <a:lstStyle/>
        <a:p>
          <a:endParaRPr lang="en-US"/>
        </a:p>
      </dgm:t>
    </dgm:pt>
    <dgm:pt modelId="{7A2BFF9B-F934-534C-BCFB-E40DC37F80B5}">
      <dgm:prSet phldrT="[Text]"/>
      <dgm:spPr/>
      <dgm:t>
        <a:bodyPr/>
        <a:lstStyle/>
        <a:p>
          <a:r>
            <a:rPr lang="en-US" dirty="0"/>
            <a:t>??</a:t>
          </a:r>
        </a:p>
      </dgm:t>
    </dgm:pt>
    <dgm:pt modelId="{6F96B79F-38CE-D34B-9F22-5B02D1892551}" type="parTrans" cxnId="{A49A30AF-B506-C54B-8E29-8248D9D73395}">
      <dgm:prSet/>
      <dgm:spPr/>
      <dgm:t>
        <a:bodyPr/>
        <a:lstStyle/>
        <a:p>
          <a:endParaRPr lang="en-US"/>
        </a:p>
      </dgm:t>
    </dgm:pt>
    <dgm:pt modelId="{8A775404-686A-604E-856E-26B3F02543C3}" type="sibTrans" cxnId="{A49A30AF-B506-C54B-8E29-8248D9D73395}">
      <dgm:prSet/>
      <dgm:spPr/>
      <dgm:t>
        <a:bodyPr/>
        <a:lstStyle/>
        <a:p>
          <a:endParaRPr lang="en-US"/>
        </a:p>
      </dgm:t>
    </dgm:pt>
    <dgm:pt modelId="{09E9495B-D881-414A-B547-F3D48144C439}" type="pres">
      <dgm:prSet presAssocID="{36A6CB0A-E488-6D44-8E8A-8F67AA75FFE3}" presName="theList" presStyleCnt="0">
        <dgm:presLayoutVars>
          <dgm:dir/>
          <dgm:animLvl val="lvl"/>
          <dgm:resizeHandles val="exact"/>
        </dgm:presLayoutVars>
      </dgm:prSet>
      <dgm:spPr/>
    </dgm:pt>
    <dgm:pt modelId="{023547FF-AC31-254B-ABA0-B0D3453DD715}" type="pres">
      <dgm:prSet presAssocID="{93930CC0-A30B-F04B-BBF1-BBDD808E357C}" presName="compNode" presStyleCnt="0"/>
      <dgm:spPr/>
    </dgm:pt>
    <dgm:pt modelId="{AE512C2A-4D2E-284B-8695-95FC538B7CFF}" type="pres">
      <dgm:prSet presAssocID="{93930CC0-A30B-F04B-BBF1-BBDD808E357C}" presName="noGeometry" presStyleCnt="0"/>
      <dgm:spPr/>
    </dgm:pt>
    <dgm:pt modelId="{145A5AB3-EC82-D943-9FD8-DB42ADB205C0}" type="pres">
      <dgm:prSet presAssocID="{93930CC0-A30B-F04B-BBF1-BBDD808E357C}" presName="childTextVisible" presStyleLbl="bgAccFollowNode1" presStyleIdx="0" presStyleCnt="3">
        <dgm:presLayoutVars>
          <dgm:bulletEnabled val="1"/>
        </dgm:presLayoutVars>
      </dgm:prSet>
      <dgm:spPr/>
    </dgm:pt>
    <dgm:pt modelId="{8DE706BC-497F-6D46-8042-84C6D9F3A4C5}" type="pres">
      <dgm:prSet presAssocID="{93930CC0-A30B-F04B-BBF1-BBDD808E357C}" presName="childTextHidden" presStyleLbl="bgAccFollowNode1" presStyleIdx="0" presStyleCnt="3"/>
      <dgm:spPr/>
    </dgm:pt>
    <dgm:pt modelId="{C41892F7-D916-6B44-85DA-28C0970966ED}" type="pres">
      <dgm:prSet presAssocID="{93930CC0-A30B-F04B-BBF1-BBDD808E357C}" presName="parentText" presStyleLbl="node1" presStyleIdx="0" presStyleCnt="3">
        <dgm:presLayoutVars>
          <dgm:chMax val="1"/>
          <dgm:bulletEnabled val="1"/>
        </dgm:presLayoutVars>
      </dgm:prSet>
      <dgm:spPr/>
    </dgm:pt>
    <dgm:pt modelId="{D04CC16B-9B5B-804F-A3ED-019962ECB15E}" type="pres">
      <dgm:prSet presAssocID="{93930CC0-A30B-F04B-BBF1-BBDD808E357C}" presName="aSpace" presStyleCnt="0"/>
      <dgm:spPr/>
    </dgm:pt>
    <dgm:pt modelId="{BCAB8020-4767-234C-BE46-0D29E8093389}" type="pres">
      <dgm:prSet presAssocID="{5423DE07-6408-184E-97DA-8CDE2B71C2A9}" presName="compNode" presStyleCnt="0"/>
      <dgm:spPr/>
    </dgm:pt>
    <dgm:pt modelId="{4CBAB823-6B9C-3743-9867-E0CDE2C105E0}" type="pres">
      <dgm:prSet presAssocID="{5423DE07-6408-184E-97DA-8CDE2B71C2A9}" presName="noGeometry" presStyleCnt="0"/>
      <dgm:spPr/>
    </dgm:pt>
    <dgm:pt modelId="{85C0184E-6BD0-E847-BE1C-6CD9F658A9E7}" type="pres">
      <dgm:prSet presAssocID="{5423DE07-6408-184E-97DA-8CDE2B71C2A9}" presName="childTextVisible" presStyleLbl="bgAccFollowNode1" presStyleIdx="1" presStyleCnt="3">
        <dgm:presLayoutVars>
          <dgm:bulletEnabled val="1"/>
        </dgm:presLayoutVars>
      </dgm:prSet>
      <dgm:spPr/>
    </dgm:pt>
    <dgm:pt modelId="{2567A4D3-B871-184D-86ED-F416BFBEF2DF}" type="pres">
      <dgm:prSet presAssocID="{5423DE07-6408-184E-97DA-8CDE2B71C2A9}" presName="childTextHidden" presStyleLbl="bgAccFollowNode1" presStyleIdx="1" presStyleCnt="3"/>
      <dgm:spPr/>
    </dgm:pt>
    <dgm:pt modelId="{D5B5EDF9-B90B-5743-A13C-BF6E6C20417B}" type="pres">
      <dgm:prSet presAssocID="{5423DE07-6408-184E-97DA-8CDE2B71C2A9}" presName="parentText" presStyleLbl="node1" presStyleIdx="1" presStyleCnt="3">
        <dgm:presLayoutVars>
          <dgm:chMax val="1"/>
          <dgm:bulletEnabled val="1"/>
        </dgm:presLayoutVars>
      </dgm:prSet>
      <dgm:spPr/>
    </dgm:pt>
    <dgm:pt modelId="{45DD631A-0ACE-9B47-A22C-43BD756455F2}" type="pres">
      <dgm:prSet presAssocID="{5423DE07-6408-184E-97DA-8CDE2B71C2A9}" presName="aSpace" presStyleCnt="0"/>
      <dgm:spPr/>
    </dgm:pt>
    <dgm:pt modelId="{15F31786-2313-4F42-B70A-1727DCF2E33F}" type="pres">
      <dgm:prSet presAssocID="{942BE4A4-17E0-BC4B-BCE3-A9B7FD403F4C}" presName="compNode" presStyleCnt="0"/>
      <dgm:spPr/>
    </dgm:pt>
    <dgm:pt modelId="{0196B366-AAA9-2C4C-A912-1F94496B5E1B}" type="pres">
      <dgm:prSet presAssocID="{942BE4A4-17E0-BC4B-BCE3-A9B7FD403F4C}" presName="noGeometry" presStyleCnt="0"/>
      <dgm:spPr/>
    </dgm:pt>
    <dgm:pt modelId="{448B0097-04A5-3845-BCFE-5EDB6C709D9F}" type="pres">
      <dgm:prSet presAssocID="{942BE4A4-17E0-BC4B-BCE3-A9B7FD403F4C}" presName="childTextVisible" presStyleLbl="bgAccFollowNode1" presStyleIdx="2" presStyleCnt="3">
        <dgm:presLayoutVars>
          <dgm:bulletEnabled val="1"/>
        </dgm:presLayoutVars>
      </dgm:prSet>
      <dgm:spPr/>
    </dgm:pt>
    <dgm:pt modelId="{67BE28A6-C410-3249-954A-0B13AF5F435B}" type="pres">
      <dgm:prSet presAssocID="{942BE4A4-17E0-BC4B-BCE3-A9B7FD403F4C}" presName="childTextHidden" presStyleLbl="bgAccFollowNode1" presStyleIdx="2" presStyleCnt="3"/>
      <dgm:spPr/>
    </dgm:pt>
    <dgm:pt modelId="{8891ED58-D7E2-534A-91CE-9F351D249967}" type="pres">
      <dgm:prSet presAssocID="{942BE4A4-17E0-BC4B-BCE3-A9B7FD403F4C}" presName="parentText" presStyleLbl="node1" presStyleIdx="2" presStyleCnt="3">
        <dgm:presLayoutVars>
          <dgm:chMax val="1"/>
          <dgm:bulletEnabled val="1"/>
        </dgm:presLayoutVars>
      </dgm:prSet>
      <dgm:spPr/>
    </dgm:pt>
  </dgm:ptLst>
  <dgm:cxnLst>
    <dgm:cxn modelId="{22CA0D17-1117-3B40-A304-DD3CA40DB9BA}" srcId="{36A6CB0A-E488-6D44-8E8A-8F67AA75FFE3}" destId="{942BE4A4-17E0-BC4B-BCE3-A9B7FD403F4C}" srcOrd="2" destOrd="0" parTransId="{355B9633-2892-614E-8649-287E9C92345B}" sibTransId="{07A02405-DB92-784C-8345-16E4D86DC4B2}"/>
    <dgm:cxn modelId="{114E802B-C8B7-AC45-A0E6-85088F928FFB}" type="presOf" srcId="{13BBCB06-800C-BB40-8976-70BCAEDB6AC5}" destId="{8DE706BC-497F-6D46-8042-84C6D9F3A4C5}" srcOrd="1" destOrd="1" presId="urn:microsoft.com/office/officeart/2005/8/layout/hProcess6"/>
    <dgm:cxn modelId="{4B2DEC45-BAD0-DE43-AC45-D4273EB26A62}" srcId="{942BE4A4-17E0-BC4B-BCE3-A9B7FD403F4C}" destId="{9C6F5BD4-8199-3B42-86B3-337221D8489B}" srcOrd="0" destOrd="0" parTransId="{121A2034-4341-2245-A944-C84E81815DEB}" sibTransId="{B319B1D7-0474-C844-90D7-464A72AF4DC0}"/>
    <dgm:cxn modelId="{B8F2B356-9EA2-674F-B3D0-1D4F4E293556}" srcId="{36A6CB0A-E488-6D44-8E8A-8F67AA75FFE3}" destId="{93930CC0-A30B-F04B-BBF1-BBDD808E357C}" srcOrd="0" destOrd="0" parTransId="{6082C202-EBF8-5C42-A109-E98674255230}" sibTransId="{F4041C5F-DA6F-B349-985E-5D2D19AC2402}"/>
    <dgm:cxn modelId="{3A4FE359-9D1E-E742-8C86-4736B9F6DD99}" type="presOf" srcId="{93930CC0-A30B-F04B-BBF1-BBDD808E357C}" destId="{C41892F7-D916-6B44-85DA-28C0970966ED}" srcOrd="0" destOrd="0" presId="urn:microsoft.com/office/officeart/2005/8/layout/hProcess6"/>
    <dgm:cxn modelId="{87EC555D-7FCC-B140-B746-3C33454D1F60}" type="presOf" srcId="{9C6F5BD4-8199-3B42-86B3-337221D8489B}" destId="{448B0097-04A5-3845-BCFE-5EDB6C709D9F}" srcOrd="0" destOrd="0" presId="urn:microsoft.com/office/officeart/2005/8/layout/hProcess6"/>
    <dgm:cxn modelId="{4139945E-8EF6-BD4C-AD24-2F3835C02004}" type="presOf" srcId="{36A6CB0A-E488-6D44-8E8A-8F67AA75FFE3}" destId="{09E9495B-D881-414A-B547-F3D48144C439}" srcOrd="0" destOrd="0" presId="urn:microsoft.com/office/officeart/2005/8/layout/hProcess6"/>
    <dgm:cxn modelId="{DB47AA64-B9AA-9C47-87F7-694B65232996}" srcId="{36A6CB0A-E488-6D44-8E8A-8F67AA75FFE3}" destId="{5423DE07-6408-184E-97DA-8CDE2B71C2A9}" srcOrd="1" destOrd="0" parTransId="{E142E9E6-D2DA-DE41-93CB-2C289F621DFE}" sibTransId="{58EF94D5-8D67-6F42-915E-559B4E04B114}"/>
    <dgm:cxn modelId="{FC43D565-15CE-0747-9D0E-F8E69DA91814}" type="presOf" srcId="{29406D97-F435-024E-9B97-22D9ADBD8E22}" destId="{2567A4D3-B871-184D-86ED-F416BFBEF2DF}" srcOrd="1" destOrd="0" presId="urn:microsoft.com/office/officeart/2005/8/layout/hProcess6"/>
    <dgm:cxn modelId="{EE0A8D6B-9A80-804F-BBA1-62BAC66DE6A7}" type="presOf" srcId="{9C6F5BD4-8199-3B42-86B3-337221D8489B}" destId="{67BE28A6-C410-3249-954A-0B13AF5F435B}" srcOrd="1" destOrd="0" presId="urn:microsoft.com/office/officeart/2005/8/layout/hProcess6"/>
    <dgm:cxn modelId="{79B39475-1A76-4B4A-8E87-09351E9EACAD}" type="presOf" srcId="{29406D97-F435-024E-9B97-22D9ADBD8E22}" destId="{85C0184E-6BD0-E847-BE1C-6CD9F658A9E7}" srcOrd="0" destOrd="0" presId="urn:microsoft.com/office/officeart/2005/8/layout/hProcess6"/>
    <dgm:cxn modelId="{12B9208A-FADE-1D40-A078-2475EA866287}" srcId="{93930CC0-A30B-F04B-BBF1-BBDD808E357C}" destId="{5DCF11E0-E3B0-6244-A173-CD46D47109D2}" srcOrd="0" destOrd="0" parTransId="{3692C949-769C-9343-A4EF-3856C64BD8FF}" sibTransId="{EA324F6D-DEC0-DF47-AFBB-9295902A4D26}"/>
    <dgm:cxn modelId="{F9F2608D-0C48-8046-BFE9-B6195F344FD6}" type="presOf" srcId="{7A2BFF9B-F934-534C-BCFB-E40DC37F80B5}" destId="{448B0097-04A5-3845-BCFE-5EDB6C709D9F}" srcOrd="0" destOrd="1" presId="urn:microsoft.com/office/officeart/2005/8/layout/hProcess6"/>
    <dgm:cxn modelId="{3DB1138F-3687-B44A-8EEF-45C7454FCE93}" srcId="{5423DE07-6408-184E-97DA-8CDE2B71C2A9}" destId="{29406D97-F435-024E-9B97-22D9ADBD8E22}" srcOrd="0" destOrd="0" parTransId="{C67763B9-7A77-4D47-AF26-692CFC1C768F}" sibTransId="{6665BC0F-2E3F-BE4B-9C7A-03BCD7A1BC11}"/>
    <dgm:cxn modelId="{9D6BE593-35BD-E04B-AFA0-A55F03FBCC2C}" type="presOf" srcId="{5DCF11E0-E3B0-6244-A173-CD46D47109D2}" destId="{8DE706BC-497F-6D46-8042-84C6D9F3A4C5}" srcOrd="1" destOrd="0" presId="urn:microsoft.com/office/officeart/2005/8/layout/hProcess6"/>
    <dgm:cxn modelId="{E16B999C-7B6A-C744-80D2-0BD73C6B936A}" type="presOf" srcId="{942BE4A4-17E0-BC4B-BCE3-A9B7FD403F4C}" destId="{8891ED58-D7E2-534A-91CE-9F351D249967}" srcOrd="0" destOrd="0" presId="urn:microsoft.com/office/officeart/2005/8/layout/hProcess6"/>
    <dgm:cxn modelId="{49C2E9AA-4863-D142-BA13-6026DF999197}" type="presOf" srcId="{7A2BFF9B-F934-534C-BCFB-E40DC37F80B5}" destId="{67BE28A6-C410-3249-954A-0B13AF5F435B}" srcOrd="1" destOrd="1" presId="urn:microsoft.com/office/officeart/2005/8/layout/hProcess6"/>
    <dgm:cxn modelId="{A49A30AF-B506-C54B-8E29-8248D9D73395}" srcId="{942BE4A4-17E0-BC4B-BCE3-A9B7FD403F4C}" destId="{7A2BFF9B-F934-534C-BCFB-E40DC37F80B5}" srcOrd="1" destOrd="0" parTransId="{6F96B79F-38CE-D34B-9F22-5B02D1892551}" sibTransId="{8A775404-686A-604E-856E-26B3F02543C3}"/>
    <dgm:cxn modelId="{7CEB37B9-6FB4-E44B-B74B-CF0611F9179F}" srcId="{5423DE07-6408-184E-97DA-8CDE2B71C2A9}" destId="{A79F26AD-F694-5544-A1F6-5DD1D51F38C8}" srcOrd="1" destOrd="0" parTransId="{AEB71224-134F-4D49-985B-FA0D95298D1C}" sibTransId="{23A85C06-AF45-494C-8CF9-5C22011C4870}"/>
    <dgm:cxn modelId="{782A20BA-B58C-984D-B187-D963FB2C64B3}" type="presOf" srcId="{5423DE07-6408-184E-97DA-8CDE2B71C2A9}" destId="{D5B5EDF9-B90B-5743-A13C-BF6E6C20417B}" srcOrd="0" destOrd="0" presId="urn:microsoft.com/office/officeart/2005/8/layout/hProcess6"/>
    <dgm:cxn modelId="{E1602FBC-0B28-C647-BFDC-E683155F3005}" srcId="{93930CC0-A30B-F04B-BBF1-BBDD808E357C}" destId="{13BBCB06-800C-BB40-8976-70BCAEDB6AC5}" srcOrd="1" destOrd="0" parTransId="{598D9A0B-18AB-D94E-A3F3-AA71427524D9}" sibTransId="{185378E9-FED9-334E-A478-1298E7E93DDF}"/>
    <dgm:cxn modelId="{787445CE-2137-C346-B0E7-9841EB4E2E84}" type="presOf" srcId="{13BBCB06-800C-BB40-8976-70BCAEDB6AC5}" destId="{145A5AB3-EC82-D943-9FD8-DB42ADB205C0}" srcOrd="0" destOrd="1" presId="urn:microsoft.com/office/officeart/2005/8/layout/hProcess6"/>
    <dgm:cxn modelId="{F90C1BD4-333D-4F4C-A9CA-FA79E970E61B}" type="presOf" srcId="{A79F26AD-F694-5544-A1F6-5DD1D51F38C8}" destId="{85C0184E-6BD0-E847-BE1C-6CD9F658A9E7}" srcOrd="0" destOrd="1" presId="urn:microsoft.com/office/officeart/2005/8/layout/hProcess6"/>
    <dgm:cxn modelId="{156CC8D4-4990-B144-B1B6-D6A526C4AE00}" type="presOf" srcId="{A79F26AD-F694-5544-A1F6-5DD1D51F38C8}" destId="{2567A4D3-B871-184D-86ED-F416BFBEF2DF}" srcOrd="1" destOrd="1" presId="urn:microsoft.com/office/officeart/2005/8/layout/hProcess6"/>
    <dgm:cxn modelId="{E06C4FE1-FEAA-2649-AB39-14D548CCB9B2}" type="presOf" srcId="{5DCF11E0-E3B0-6244-A173-CD46D47109D2}" destId="{145A5AB3-EC82-D943-9FD8-DB42ADB205C0}" srcOrd="0" destOrd="0" presId="urn:microsoft.com/office/officeart/2005/8/layout/hProcess6"/>
    <dgm:cxn modelId="{0AE22F55-F0C6-C44E-A3A6-5E2A0C999F5E}" type="presParOf" srcId="{09E9495B-D881-414A-B547-F3D48144C439}" destId="{023547FF-AC31-254B-ABA0-B0D3453DD715}" srcOrd="0" destOrd="0" presId="urn:microsoft.com/office/officeart/2005/8/layout/hProcess6"/>
    <dgm:cxn modelId="{FF8A02E0-B26D-DA40-8699-5F56D64BE6A3}" type="presParOf" srcId="{023547FF-AC31-254B-ABA0-B0D3453DD715}" destId="{AE512C2A-4D2E-284B-8695-95FC538B7CFF}" srcOrd="0" destOrd="0" presId="urn:microsoft.com/office/officeart/2005/8/layout/hProcess6"/>
    <dgm:cxn modelId="{53CC3046-3B38-AE41-B0E5-DA6733815B0E}" type="presParOf" srcId="{023547FF-AC31-254B-ABA0-B0D3453DD715}" destId="{145A5AB3-EC82-D943-9FD8-DB42ADB205C0}" srcOrd="1" destOrd="0" presId="urn:microsoft.com/office/officeart/2005/8/layout/hProcess6"/>
    <dgm:cxn modelId="{1EB49255-1F70-AB48-A999-4D1CF17606C5}" type="presParOf" srcId="{023547FF-AC31-254B-ABA0-B0D3453DD715}" destId="{8DE706BC-497F-6D46-8042-84C6D9F3A4C5}" srcOrd="2" destOrd="0" presId="urn:microsoft.com/office/officeart/2005/8/layout/hProcess6"/>
    <dgm:cxn modelId="{85B91223-5DCE-6F40-A0C6-852D77705F3F}" type="presParOf" srcId="{023547FF-AC31-254B-ABA0-B0D3453DD715}" destId="{C41892F7-D916-6B44-85DA-28C0970966ED}" srcOrd="3" destOrd="0" presId="urn:microsoft.com/office/officeart/2005/8/layout/hProcess6"/>
    <dgm:cxn modelId="{B9B1124D-B166-BF4C-8DC5-EC8B5DC516AE}" type="presParOf" srcId="{09E9495B-D881-414A-B547-F3D48144C439}" destId="{D04CC16B-9B5B-804F-A3ED-019962ECB15E}" srcOrd="1" destOrd="0" presId="urn:microsoft.com/office/officeart/2005/8/layout/hProcess6"/>
    <dgm:cxn modelId="{F08F0B6F-D1BF-F340-B4C1-8204DD561A2D}" type="presParOf" srcId="{09E9495B-D881-414A-B547-F3D48144C439}" destId="{BCAB8020-4767-234C-BE46-0D29E8093389}" srcOrd="2" destOrd="0" presId="urn:microsoft.com/office/officeart/2005/8/layout/hProcess6"/>
    <dgm:cxn modelId="{FF3F1FE2-8759-1E42-96FC-9DEE38DDB909}" type="presParOf" srcId="{BCAB8020-4767-234C-BE46-0D29E8093389}" destId="{4CBAB823-6B9C-3743-9867-E0CDE2C105E0}" srcOrd="0" destOrd="0" presId="urn:microsoft.com/office/officeart/2005/8/layout/hProcess6"/>
    <dgm:cxn modelId="{2DC89677-50B9-5A48-959E-F46A2C3F3C54}" type="presParOf" srcId="{BCAB8020-4767-234C-BE46-0D29E8093389}" destId="{85C0184E-6BD0-E847-BE1C-6CD9F658A9E7}" srcOrd="1" destOrd="0" presId="urn:microsoft.com/office/officeart/2005/8/layout/hProcess6"/>
    <dgm:cxn modelId="{A110B8A3-7BA1-FA43-AF96-EEECA710BF56}" type="presParOf" srcId="{BCAB8020-4767-234C-BE46-0D29E8093389}" destId="{2567A4D3-B871-184D-86ED-F416BFBEF2DF}" srcOrd="2" destOrd="0" presId="urn:microsoft.com/office/officeart/2005/8/layout/hProcess6"/>
    <dgm:cxn modelId="{6CBB59F6-E073-B541-8AC2-F2E288E1836A}" type="presParOf" srcId="{BCAB8020-4767-234C-BE46-0D29E8093389}" destId="{D5B5EDF9-B90B-5743-A13C-BF6E6C20417B}" srcOrd="3" destOrd="0" presId="urn:microsoft.com/office/officeart/2005/8/layout/hProcess6"/>
    <dgm:cxn modelId="{9B124317-7278-2340-93B4-97CA515F18FC}" type="presParOf" srcId="{09E9495B-D881-414A-B547-F3D48144C439}" destId="{45DD631A-0ACE-9B47-A22C-43BD756455F2}" srcOrd="3" destOrd="0" presId="urn:microsoft.com/office/officeart/2005/8/layout/hProcess6"/>
    <dgm:cxn modelId="{1CC33E50-02C5-0741-9B57-9AD96B796222}" type="presParOf" srcId="{09E9495B-D881-414A-B547-F3D48144C439}" destId="{15F31786-2313-4F42-B70A-1727DCF2E33F}" srcOrd="4" destOrd="0" presId="urn:microsoft.com/office/officeart/2005/8/layout/hProcess6"/>
    <dgm:cxn modelId="{EBA661BD-1C7C-964C-BB65-372898EDA195}" type="presParOf" srcId="{15F31786-2313-4F42-B70A-1727DCF2E33F}" destId="{0196B366-AAA9-2C4C-A912-1F94496B5E1B}" srcOrd="0" destOrd="0" presId="urn:microsoft.com/office/officeart/2005/8/layout/hProcess6"/>
    <dgm:cxn modelId="{AD49C687-1A16-3E46-939F-B624386E9139}" type="presParOf" srcId="{15F31786-2313-4F42-B70A-1727DCF2E33F}" destId="{448B0097-04A5-3845-BCFE-5EDB6C709D9F}" srcOrd="1" destOrd="0" presId="urn:microsoft.com/office/officeart/2005/8/layout/hProcess6"/>
    <dgm:cxn modelId="{D9B5D6A4-DC2B-E349-8BF0-E9C9DF6EA320}" type="presParOf" srcId="{15F31786-2313-4F42-B70A-1727DCF2E33F}" destId="{67BE28A6-C410-3249-954A-0B13AF5F435B}" srcOrd="2" destOrd="0" presId="urn:microsoft.com/office/officeart/2005/8/layout/hProcess6"/>
    <dgm:cxn modelId="{066372EE-31AB-2D4D-BD64-3871EF1CF4DB}" type="presParOf" srcId="{15F31786-2313-4F42-B70A-1727DCF2E33F}" destId="{8891ED58-D7E2-534A-91CE-9F351D249967}" srcOrd="3" destOrd="0" presId="urn:microsoft.com/office/officeart/2005/8/layout/hProcess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5A5AB3-EC82-D943-9FD8-DB42ADB205C0}">
      <dsp:nvSpPr>
        <dsp:cNvPr id="0" name=""/>
        <dsp:cNvSpPr/>
      </dsp:nvSpPr>
      <dsp:spPr>
        <a:xfrm>
          <a:off x="395882" y="1345100"/>
          <a:ext cx="1571625" cy="1373798"/>
        </a:xfrm>
        <a:prstGeom prst="rightArrow">
          <a:avLst>
            <a:gd name="adj1" fmla="val 70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6985" rIns="13970" bIns="698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Francia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 err="1"/>
            <a:t>España</a:t>
          </a:r>
          <a:endParaRPr lang="en-US" sz="1100" kern="1200" dirty="0"/>
        </a:p>
      </dsp:txBody>
      <dsp:txXfrm>
        <a:off x="788789" y="1551170"/>
        <a:ext cx="766167" cy="961658"/>
      </dsp:txXfrm>
    </dsp:sp>
    <dsp:sp modelId="{C41892F7-D916-6B44-85DA-28C0970966ED}">
      <dsp:nvSpPr>
        <dsp:cNvPr id="0" name=""/>
        <dsp:cNvSpPr/>
      </dsp:nvSpPr>
      <dsp:spPr>
        <a:xfrm>
          <a:off x="2976" y="1639093"/>
          <a:ext cx="785812" cy="78581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 err="1"/>
            <a:t>Paises</a:t>
          </a:r>
          <a:endParaRPr lang="en-US" sz="900" kern="1200" dirty="0"/>
        </a:p>
      </dsp:txBody>
      <dsp:txXfrm>
        <a:off x="118056" y="1754173"/>
        <a:ext cx="555652" cy="555652"/>
      </dsp:txXfrm>
    </dsp:sp>
    <dsp:sp modelId="{85C0184E-6BD0-E847-BE1C-6CD9F658A9E7}">
      <dsp:nvSpPr>
        <dsp:cNvPr id="0" name=""/>
        <dsp:cNvSpPr/>
      </dsp:nvSpPr>
      <dsp:spPr>
        <a:xfrm>
          <a:off x="2458640" y="1345100"/>
          <a:ext cx="1571625" cy="1373798"/>
        </a:xfrm>
        <a:prstGeom prst="rightArrow">
          <a:avLst>
            <a:gd name="adj1" fmla="val 70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6985" rIns="13970" bIns="698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Real Madrid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Barcelona</a:t>
          </a:r>
        </a:p>
      </dsp:txBody>
      <dsp:txXfrm>
        <a:off x="2851546" y="1551170"/>
        <a:ext cx="766167" cy="961658"/>
      </dsp:txXfrm>
    </dsp:sp>
    <dsp:sp modelId="{D5B5EDF9-B90B-5743-A13C-BF6E6C20417B}">
      <dsp:nvSpPr>
        <dsp:cNvPr id="0" name=""/>
        <dsp:cNvSpPr/>
      </dsp:nvSpPr>
      <dsp:spPr>
        <a:xfrm>
          <a:off x="2065734" y="1639093"/>
          <a:ext cx="785812" cy="78581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 err="1"/>
            <a:t>España</a:t>
          </a:r>
          <a:r>
            <a:rPr lang="en-US" sz="900" kern="1200" dirty="0"/>
            <a:t> - </a:t>
          </a:r>
          <a:r>
            <a:rPr lang="en-US" sz="900" kern="1200" dirty="0" err="1"/>
            <a:t>Equipos</a:t>
          </a:r>
          <a:endParaRPr lang="en-US" sz="900" kern="1200" dirty="0"/>
        </a:p>
      </dsp:txBody>
      <dsp:txXfrm>
        <a:off x="2180814" y="1754173"/>
        <a:ext cx="555652" cy="555652"/>
      </dsp:txXfrm>
    </dsp:sp>
    <dsp:sp modelId="{448B0097-04A5-3845-BCFE-5EDB6C709D9F}">
      <dsp:nvSpPr>
        <dsp:cNvPr id="0" name=""/>
        <dsp:cNvSpPr/>
      </dsp:nvSpPr>
      <dsp:spPr>
        <a:xfrm>
          <a:off x="4521398" y="1345100"/>
          <a:ext cx="1571625" cy="1373798"/>
        </a:xfrm>
        <a:prstGeom prst="rightArrow">
          <a:avLst>
            <a:gd name="adj1" fmla="val 70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7940" tIns="6985" rIns="13970" bIns="6985" numCol="1" spcCol="1270" anchor="ctr" anchorCtr="0">
          <a:noAutofit/>
        </a:bodyPr>
        <a:lstStyle/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Messi</a:t>
          </a:r>
        </a:p>
        <a:p>
          <a:pPr marL="57150" lvl="1" indent="-57150" algn="l" defTabSz="4889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100" kern="1200" dirty="0"/>
            <a:t>Pique</a:t>
          </a:r>
        </a:p>
      </dsp:txBody>
      <dsp:txXfrm>
        <a:off x="4914304" y="1551170"/>
        <a:ext cx="766167" cy="961658"/>
      </dsp:txXfrm>
    </dsp:sp>
    <dsp:sp modelId="{8891ED58-D7E2-534A-91CE-9F351D249967}">
      <dsp:nvSpPr>
        <dsp:cNvPr id="0" name=""/>
        <dsp:cNvSpPr/>
      </dsp:nvSpPr>
      <dsp:spPr>
        <a:xfrm>
          <a:off x="4128492" y="1639093"/>
          <a:ext cx="785812" cy="78581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" tIns="5715" rIns="5715" bIns="5715" numCol="1" spcCol="1270" anchor="ctr" anchorCtr="0">
          <a:noAutofit/>
        </a:bodyPr>
        <a:lstStyle/>
        <a:p>
          <a:pPr marL="0" lvl="0" indent="0" algn="ctr" defTabSz="400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900" kern="1200" dirty="0"/>
            <a:t>Barcelona</a:t>
          </a:r>
        </a:p>
      </dsp:txBody>
      <dsp:txXfrm>
        <a:off x="4243572" y="1754173"/>
        <a:ext cx="555652" cy="55565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45A5AB3-EC82-D943-9FD8-DB42ADB205C0}">
      <dsp:nvSpPr>
        <dsp:cNvPr id="0" name=""/>
        <dsp:cNvSpPr/>
      </dsp:nvSpPr>
      <dsp:spPr>
        <a:xfrm>
          <a:off x="395882" y="1345100"/>
          <a:ext cx="1571625" cy="1373798"/>
        </a:xfrm>
        <a:prstGeom prst="rightArrow">
          <a:avLst>
            <a:gd name="adj1" fmla="val 70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6350" rIns="12700" bIns="6350" numCol="1" spcCol="1270" anchor="ctr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 err="1"/>
            <a:t>Japón</a:t>
          </a:r>
          <a:endParaRPr lang="en-US" sz="1000" kern="1200" dirty="0"/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 err="1"/>
            <a:t>Corea</a:t>
          </a:r>
          <a:endParaRPr lang="en-US" sz="1000" kern="1200" dirty="0"/>
        </a:p>
      </dsp:txBody>
      <dsp:txXfrm>
        <a:off x="788789" y="1551170"/>
        <a:ext cx="766167" cy="961658"/>
      </dsp:txXfrm>
    </dsp:sp>
    <dsp:sp modelId="{C41892F7-D916-6B44-85DA-28C0970966ED}">
      <dsp:nvSpPr>
        <dsp:cNvPr id="0" name=""/>
        <dsp:cNvSpPr/>
      </dsp:nvSpPr>
      <dsp:spPr>
        <a:xfrm>
          <a:off x="2976" y="1639093"/>
          <a:ext cx="785812" cy="78581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 err="1"/>
            <a:t>Paises</a:t>
          </a:r>
          <a:endParaRPr lang="en-US" sz="1100" kern="1200" dirty="0"/>
        </a:p>
      </dsp:txBody>
      <dsp:txXfrm>
        <a:off x="118056" y="1754173"/>
        <a:ext cx="555652" cy="555652"/>
      </dsp:txXfrm>
    </dsp:sp>
    <dsp:sp modelId="{85C0184E-6BD0-E847-BE1C-6CD9F658A9E7}">
      <dsp:nvSpPr>
        <dsp:cNvPr id="0" name=""/>
        <dsp:cNvSpPr/>
      </dsp:nvSpPr>
      <dsp:spPr>
        <a:xfrm>
          <a:off x="2458640" y="1345100"/>
          <a:ext cx="1571625" cy="1373798"/>
        </a:xfrm>
        <a:prstGeom prst="rightArrow">
          <a:avLst>
            <a:gd name="adj1" fmla="val 70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6350" rIns="12700" bIns="6350" numCol="1" spcCol="1270" anchor="ctr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Kawasaki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Tokyo FC</a:t>
          </a:r>
        </a:p>
      </dsp:txBody>
      <dsp:txXfrm>
        <a:off x="2851546" y="1551170"/>
        <a:ext cx="766167" cy="961658"/>
      </dsp:txXfrm>
    </dsp:sp>
    <dsp:sp modelId="{D5B5EDF9-B90B-5743-A13C-BF6E6C20417B}">
      <dsp:nvSpPr>
        <dsp:cNvPr id="0" name=""/>
        <dsp:cNvSpPr/>
      </dsp:nvSpPr>
      <dsp:spPr>
        <a:xfrm>
          <a:off x="2065734" y="1639093"/>
          <a:ext cx="785812" cy="78581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 err="1"/>
            <a:t>Japón</a:t>
          </a:r>
          <a:r>
            <a:rPr lang="en-US" sz="1100" kern="1200" dirty="0"/>
            <a:t> - </a:t>
          </a:r>
          <a:r>
            <a:rPr lang="en-US" sz="1100" kern="1200" dirty="0" err="1"/>
            <a:t>Equipos</a:t>
          </a:r>
          <a:endParaRPr lang="en-US" sz="1100" kern="1200" dirty="0"/>
        </a:p>
      </dsp:txBody>
      <dsp:txXfrm>
        <a:off x="2180814" y="1754173"/>
        <a:ext cx="555652" cy="555652"/>
      </dsp:txXfrm>
    </dsp:sp>
    <dsp:sp modelId="{448B0097-04A5-3845-BCFE-5EDB6C709D9F}">
      <dsp:nvSpPr>
        <dsp:cNvPr id="0" name=""/>
        <dsp:cNvSpPr/>
      </dsp:nvSpPr>
      <dsp:spPr>
        <a:xfrm>
          <a:off x="4521398" y="1345100"/>
          <a:ext cx="1571625" cy="1373798"/>
        </a:xfrm>
        <a:prstGeom prst="rightArrow">
          <a:avLst>
            <a:gd name="adj1" fmla="val 70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5400" tIns="6350" rIns="12700" bIns="6350" numCol="1" spcCol="1270" anchor="ctr" anchorCtr="0">
          <a:noAutofit/>
        </a:bodyPr>
        <a:lstStyle/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Nakamura?</a:t>
          </a:r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000" kern="1200" dirty="0"/>
            <a:t>??</a:t>
          </a:r>
        </a:p>
      </dsp:txBody>
      <dsp:txXfrm>
        <a:off x="4914304" y="1551170"/>
        <a:ext cx="766167" cy="961658"/>
      </dsp:txXfrm>
    </dsp:sp>
    <dsp:sp modelId="{8891ED58-D7E2-534A-91CE-9F351D249967}">
      <dsp:nvSpPr>
        <dsp:cNvPr id="0" name=""/>
        <dsp:cNvSpPr/>
      </dsp:nvSpPr>
      <dsp:spPr>
        <a:xfrm>
          <a:off x="4128492" y="1639093"/>
          <a:ext cx="785812" cy="78581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/>
            <a:t>Tokyo</a:t>
          </a:r>
        </a:p>
      </dsp:txBody>
      <dsp:txXfrm>
        <a:off x="4243572" y="1754173"/>
        <a:ext cx="555652" cy="55565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6">
  <dgm:title val=""/>
  <dgm:desc val=""/>
  <dgm:catLst>
    <dgm:cat type="process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L"/>
          <dgm:param type="nodeHorzAlign" val="l"/>
        </dgm:alg>
      </dgm:if>
      <dgm:else name="Name2">
        <dgm:alg type="lin">
          <dgm:param type="linDir" val="from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refFor="ch" refForName="compNode" fact="0.7"/>
      <dgm:constr type="ctrY" for="ch" forName="compNode" refType="h" fact="0.5"/>
      <dgm:constr type="w" for="ch" forName="aSpace" refType="w" fact="0.05"/>
      <dgm:constr type="primFontSz" for="des" forName="childTextHidden" op="equ" val="65"/>
      <dgm:constr type="primFontSz" for="des" forName="parentText" op="equ"/>
    </dgm:constrLst>
    <dgm:ruleLst/>
    <dgm:forEach name="aNodeForEach" axis="ch" ptType="node">
      <dgm:layoutNode name="compNode">
        <dgm:alg type="composite">
          <dgm:param type="ar" val="1.43"/>
        </dgm:alg>
        <dgm:shape xmlns:r="http://schemas.openxmlformats.org/officeDocument/2006/relationships" r:blip="">
          <dgm:adjLst/>
        </dgm:shape>
        <dgm:presOf/>
        <dgm:choose name="Name3">
          <dgm:if name="Name4" func="var" arg="dir" op="equ" val="norm">
            <dgm:constrLst>
              <dgm:constr type="w" for="ch" forName="childTextVisible" refType="w" fact="0.8"/>
              <dgm:constr type="h" for="ch" forName="childTextVisible" refType="h"/>
              <dgm:constr type="r" for="ch" forName="childTextVisible" refType="w"/>
              <dgm:constr type="w" for="ch" forName="childTextHidden" refType="w" fact="0.6"/>
              <dgm:constr type="h" for="ch" forName="childTextHidden" refType="h"/>
              <dgm:constr type="r" for="ch" forName="childTextHidden" refType="w"/>
              <dgm:constr type="l" for="ch" forName="parentText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if>
          <dgm:else name="Name5">
            <dgm:constrLst>
              <dgm:constr type="w" for="ch" forName="childTextVisible" refType="w" fact="0.8"/>
              <dgm:constr type="h" for="ch" forName="childTextVisible" refType="h"/>
              <dgm:constr type="l" for="ch" forName="childTextVisible"/>
              <dgm:constr type="w" for="ch" forName="childTextHidden" refType="w" fact="0.6"/>
              <dgm:constr type="h" for="ch" forName="childTextHidden" refType="h"/>
              <dgm:constr type="l" for="ch" forName="childTextHidden"/>
              <dgm:constr type="r" for="ch" forName="parentText" refType="w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else>
        </dgm:choose>
        <dgm:ruleLst/>
        <dgm:layoutNode name="noGeometry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childTextVisible" styleLbl="bgAccFollowNode1">
          <dgm:varLst>
            <dgm:bulletEnabled val="1"/>
          </dgm:varLst>
          <dgm:alg type="sp"/>
          <dgm:choose name="Name6">
            <dgm:if name="Name7" func="var" arg="dir" op="equ" val="norm">
              <dgm:shape xmlns:r="http://schemas.openxmlformats.org/officeDocument/2006/relationships" type="rightArrow" r:blip="">
                <dgm:adjLst>
                  <dgm:adj idx="1" val="0.7"/>
                  <dgm:adj idx="2" val="0.5"/>
                </dgm:adjLst>
              </dgm:shape>
            </dgm:if>
            <dgm:else name="Name8">
              <dgm:shape xmlns:r="http://schemas.openxmlformats.org/officeDocument/2006/relationships" type="leftArrow" r:blip="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/>
          <dgm:ruleLst/>
        </dgm:layoutNode>
        <dgm:layoutNode name="childTextHidden" styleLbl="bgAccFollowNode1">
          <dgm:choose name="Name9">
            <dgm:if name="Name10" axis="des followSib" ptType="node node" st="1 1" cnt="1 0" func="cnt" op="gte" val="1">
              <dgm:alg type="tx">
                <dgm:param type="stBulletLvl" val="1"/>
                <dgm:param type="txAnchorVertCh" val="mid"/>
              </dgm:alg>
            </dgm:if>
            <dgm:else name="Name11">
              <dgm:alg type="tx">
                <dgm:param type="stBulletLvl" val="2"/>
                <dgm:param type="txAnchorVertCh" val="mid"/>
              </dgm:alg>
            </dgm:else>
          </dgm:choose>
          <dgm:choose name="Name12">
            <dgm:if name="Name13" func="var" arg="dir" op="equ" val="norm">
              <dgm:shape xmlns:r="http://schemas.openxmlformats.org/officeDocument/2006/relationships" type="rightArrow" r:blip="" hideGeom="1">
                <dgm:adjLst>
                  <dgm:adj idx="1" val="0.7"/>
                  <dgm:adj idx="2" val="0.5"/>
                </dgm:adjLst>
              </dgm:shape>
            </dgm:if>
            <dgm:else name="Name14">
              <dgm:shape xmlns:r="http://schemas.openxmlformats.org/officeDocument/2006/relationships" type="leftArrow" r:blip="" hideGeom="1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rMarg" refType="primFontSz" fact="0.1"/>
            <dgm:constr type="lMarg" refType="primFontSz" fact="0.2"/>
          </dgm:constrLst>
          <dgm:ruleLst>
            <dgm:rule type="primFontSz" val="5" fact="NaN" max="NaN"/>
          </dgm:ruleLst>
        </dgm:layoutNode>
        <dgm:layoutNode name="parentText" styleLbl="node1">
          <dgm:varLst>
            <dgm:chMax val="1"/>
            <dgm:bulletEnabled val="1"/>
          </dgm:varLst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primFontSz" val="65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choose name="Name15">
        <dgm:if name="Name16" axis="self" ptType="node" func="revPos" op="gte" val="2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6">
  <dgm:title val=""/>
  <dgm:desc val=""/>
  <dgm:catLst>
    <dgm:cat type="process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L"/>
          <dgm:param type="nodeHorzAlign" val="l"/>
        </dgm:alg>
      </dgm:if>
      <dgm:else name="Name2">
        <dgm:alg type="lin">
          <dgm:param type="linDir" val="from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refFor="ch" refForName="compNode" fact="0.7"/>
      <dgm:constr type="ctrY" for="ch" forName="compNode" refType="h" fact="0.5"/>
      <dgm:constr type="w" for="ch" forName="aSpace" refType="w" fact="0.05"/>
      <dgm:constr type="primFontSz" for="des" forName="childTextHidden" op="equ" val="65"/>
      <dgm:constr type="primFontSz" for="des" forName="parentText" op="equ"/>
    </dgm:constrLst>
    <dgm:ruleLst/>
    <dgm:forEach name="aNodeForEach" axis="ch" ptType="node">
      <dgm:layoutNode name="compNode">
        <dgm:alg type="composite">
          <dgm:param type="ar" val="1.43"/>
        </dgm:alg>
        <dgm:shape xmlns:r="http://schemas.openxmlformats.org/officeDocument/2006/relationships" r:blip="">
          <dgm:adjLst/>
        </dgm:shape>
        <dgm:presOf/>
        <dgm:choose name="Name3">
          <dgm:if name="Name4" func="var" arg="dir" op="equ" val="norm">
            <dgm:constrLst>
              <dgm:constr type="w" for="ch" forName="childTextVisible" refType="w" fact="0.8"/>
              <dgm:constr type="h" for="ch" forName="childTextVisible" refType="h"/>
              <dgm:constr type="r" for="ch" forName="childTextVisible" refType="w"/>
              <dgm:constr type="w" for="ch" forName="childTextHidden" refType="w" fact="0.6"/>
              <dgm:constr type="h" for="ch" forName="childTextHidden" refType="h"/>
              <dgm:constr type="r" for="ch" forName="childTextHidden" refType="w"/>
              <dgm:constr type="l" for="ch" forName="parentText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if>
          <dgm:else name="Name5">
            <dgm:constrLst>
              <dgm:constr type="w" for="ch" forName="childTextVisible" refType="w" fact="0.8"/>
              <dgm:constr type="h" for="ch" forName="childTextVisible" refType="h"/>
              <dgm:constr type="l" for="ch" forName="childTextVisible"/>
              <dgm:constr type="w" for="ch" forName="childTextHidden" refType="w" fact="0.6"/>
              <dgm:constr type="h" for="ch" forName="childTextHidden" refType="h"/>
              <dgm:constr type="l" for="ch" forName="childTextHidden"/>
              <dgm:constr type="r" for="ch" forName="parentText" refType="w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else>
        </dgm:choose>
        <dgm:ruleLst/>
        <dgm:layoutNode name="noGeometry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childTextVisible" styleLbl="bgAccFollowNode1">
          <dgm:varLst>
            <dgm:bulletEnabled val="1"/>
          </dgm:varLst>
          <dgm:alg type="sp"/>
          <dgm:choose name="Name6">
            <dgm:if name="Name7" func="var" arg="dir" op="equ" val="norm">
              <dgm:shape xmlns:r="http://schemas.openxmlformats.org/officeDocument/2006/relationships" type="rightArrow" r:blip="">
                <dgm:adjLst>
                  <dgm:adj idx="1" val="0.7"/>
                  <dgm:adj idx="2" val="0.5"/>
                </dgm:adjLst>
              </dgm:shape>
            </dgm:if>
            <dgm:else name="Name8">
              <dgm:shape xmlns:r="http://schemas.openxmlformats.org/officeDocument/2006/relationships" type="leftArrow" r:blip="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/>
          <dgm:ruleLst/>
        </dgm:layoutNode>
        <dgm:layoutNode name="childTextHidden" styleLbl="bgAccFollowNode1">
          <dgm:choose name="Name9">
            <dgm:if name="Name10" axis="des followSib" ptType="node node" st="1 1" cnt="1 0" func="cnt" op="gte" val="1">
              <dgm:alg type="tx">
                <dgm:param type="stBulletLvl" val="1"/>
                <dgm:param type="txAnchorVertCh" val="mid"/>
              </dgm:alg>
            </dgm:if>
            <dgm:else name="Name11">
              <dgm:alg type="tx">
                <dgm:param type="stBulletLvl" val="2"/>
                <dgm:param type="txAnchorVertCh" val="mid"/>
              </dgm:alg>
            </dgm:else>
          </dgm:choose>
          <dgm:choose name="Name12">
            <dgm:if name="Name13" func="var" arg="dir" op="equ" val="norm">
              <dgm:shape xmlns:r="http://schemas.openxmlformats.org/officeDocument/2006/relationships" type="rightArrow" r:blip="" hideGeom="1">
                <dgm:adjLst>
                  <dgm:adj idx="1" val="0.7"/>
                  <dgm:adj idx="2" val="0.5"/>
                </dgm:adjLst>
              </dgm:shape>
            </dgm:if>
            <dgm:else name="Name14">
              <dgm:shape xmlns:r="http://schemas.openxmlformats.org/officeDocument/2006/relationships" type="leftArrow" r:blip="" hideGeom="1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rMarg" refType="primFontSz" fact="0.1"/>
            <dgm:constr type="lMarg" refType="primFontSz" fact="0.2"/>
          </dgm:constrLst>
          <dgm:ruleLst>
            <dgm:rule type="primFontSz" val="5" fact="NaN" max="NaN"/>
          </dgm:ruleLst>
        </dgm:layoutNode>
        <dgm:layoutNode name="parentText" styleLbl="node1">
          <dgm:varLst>
            <dgm:chMax val="1"/>
            <dgm:bulletEnabled val="1"/>
          </dgm:varLst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primFontSz" val="65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choose name="Name15">
        <dgm:if name="Name16" axis="self" ptType="node" func="revPos" op="gte" val="2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5-07T01:19:19.36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10266 7447 24575,'44'0'0,"-16"0"0,3 0 0,7 0 0,2 0-1093,-5 0 1,2 0 0,1 0-1,2 0 1,1 0 0,1 0 272,-3 0 1,1 0 0,2 0 0,0 0 726,2 0 1,2 0 0,0 0 0,1 0-323,-8 0 0,1 0 1,0 0-1,1 0 0,1 0 415,5 0 0,1 0 0,0 0 0,1 0 0,-1 0-544,-2 0 1,-1 0-1,0 0 1,0 0-1,2 0 544,-4 0 0,0 0 0,2 0 0,-1 0 0,0 0 0,-1 0-204,4 0 1,0 0-1,0 0 1,0 0-1,0 0 204,-5 0 0,0 0 0,0 0 0,1 0 0,-1 0 0,-1 0-71,5 0 0,-1 0 0,0 0 0,0 0 1,0 0 70,3 0 0,2 0 0,-1 0 0,-1 0 0,-3 0 119,-3 0 0,-3 0 0,-1 0 1,3 0-120,8 0 0,2 0 0,0 0 0,-4 0 0,-3 0 0,-2 0 0,1 0 193,-2 0 1,3 0-1,-1 0 1,-1 0-194,5 0 0,-1 0 0,-1 0 558,-1 0 1,-1 0 0,-2 0-559,1 0 0,-1 0 1356,2 0 0,-1 0-1356,-14 0 0,-1 0 1451,3 0 1,0 0-1452,-3 0 0,-2 0 3276,9 0-3014,-2 0 1998,-12 0-2260,0 0 1469,-3 0-1469,-4 0 555,3 0-555,-5 2 0,5 1 0,1 0 0,7 2 0,5-1 0,8 2 0,5 1-512,6 1 512,-4-4 0,-19-1 0,0 0 0,14 1 0,3 0 0,-9-1 0,-9-3 0,-4 0 0,-6 0 0,-4 0 512,-3 0-512,-2 0 0,-1 0 0,6 0 0,1 0 0,9 0 0,13 0 0,-5 0 0,16 0 0,-10 0 0,8 0 0,0 0 0,0 0 0,-4 0 0,3 0 0,-8 0 0,0 0 0,-5 0 0,-4 0 0,-3 0 0,-1 0 0,-4 0 0,1 0 0,-1 0 0,1 0 0,6 0 0,3 0 0,10 0 0,-6 0 0,6 0 0,-3 0 0,5 0 0,-1 0 0,0 3 0,-4 1 0,-5 2 0,0 0 0,-4 0 0,-6 0 0,-2-1 0,-8 0 0,-1-2 0,-2-1 0,-5-2 0,0 0 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5-14T02:22:05.35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17517 6187 24575,'-7'-28'0,"-10"5"0,-6-12 0,-11 7 0,3 1-1150,-5-6 1150,1 4 0,14 13 0,1-1 0,-16-11 0,-4-1 0,1 0 0,-2 0 0,17 13 0,-1 1-482,-2 1 0,-1 0 482,0-1 0,-1-1-445,-5 2 1,0-1 444,2-1 0,2 0 0,2 3 0,0 1-396,0-1 0,1 1 396,3 2 0,-1 1 0,-1-1 0,-2 0 0,-6-2 0,0 1 0,7 2 0,-1 1 0,-6 0 0,0 0 0,5 3 0,-1 2 0,-4 1 0,-1 1-1053,-13 1 0,-2 0 1053,15-1 0,-1 1 0,-2 1-739,2 2 0,-2 2 1,-1 0-1,0 2 739,-1 1 0,0 1 0,0 1 0,1 0 0,-9 4 0,1 0 0,0 3-482,8-2 0,0 2 0,0 0 0,1-1 482,-7 2 0,1 0 0,0 1 0,11-4 0,-1 0 0,0 2 0,-1 0 0,0 1 0,-1 1 0,0 0 0,0 1 0,2-1 0,-2 1 0,3 0 0,-1 0 0,0 1 0,-5 4 0,-1 1 0,0 1 0,1-1-519,5-2 0,1-1 0,0 0 0,1 1 519,1 2 0,1-1 0,0 2 0,-1 0 0,-3 1 0,-2 1 0,1 1 0,1 1-294,1 1 1,0 2 0,1 0 0,0 0 293,-1 1 0,0 1 0,0 0 0,1 0 0,0 0 0,1-1 0,0 1 0,2-1 70,-2 5 1,2 0 0,0 0-71,4-8 0,1 0 0,0 1 0,1-2 0,-2 5 0,1 0 0,0 1 0,4-4 0,-1 1 0,0 1 0,1-1 0,0-1 0,1-1 0,0 0 0,1 1 0,-4 11 0,1 1 0,0-1 139,2-4 0,0-1 0,1 0-139,4-1 0,0 0 0,1 0 336,-2-2 1,1-1 0,1 0-337,2-2 0,2 0 0,0-1 977,-5 13 1,0 0-978,3 0 0,1-2 0,2-4 0,2 0 0,0 2 0,0 0 836,1-2 1,1-1-837,1 0 0,1 0 0,0 0 0,1 0 0,0-2 0,2-1 846,-1 0 0,0-1-846,0-2 0,0 0 0,0 0 0,0 0 0,0 3 0,0-1 0,-1-1 0,2 0 0,-1-1 0,3 0 0,2 0 0,1-2 0,0-2 0,1-2 0,3 3 0,2 0 0,-1-2 0,1 0 0,2 0 0,0 0 0,3-1 0,1-1 0,-1 1 0,0-2 1901,13 12-1901,-12-15 0,-1-2 0,12 9 0,7 4 0,-14-12 0,2-2 488,-2-3 1,1-2-489,6 5 0,3 0-495,8-2 0,3-2 495,-10-2 0,1-1 0,1 0-835,9 1 1,2 1-1,0-1 835,-8-3 0,0 1 0,0-1 0,2 0-820,4 1 1,1 1 0,0-1 0,2 0 776,-7-2 0,0-1 0,1 1 1,0-1-1,-2 0 43,3 1 0,-1 0 0,0 0 0,1-1-410,-3-1 0,1 1 0,1-1 1,-1-1-1,-2 0 410,11-1 0,-2 0 0,1-1 0,-5 1 0,1-1 0,2 0 0,1-1 0,-4 0 0,1-1 0,1 0 0,-1 0 0,-1-1-306,4 1 1,-2 0 0,0-2-1,1 0 306,-3 0 0,2-2 0,0 0 0,-1-1 0,-2 0 0,1-1 0,-3 0 0,0-1 0,1-1-98,1-3 1,0-1 0,1-1 0,-1-1 97,1 1 0,1-2 0,-1 1 0,-1 0 207,5-2 1,-3 1 0,2-1-208,-7 2 0,1-1 0,-1 1 0,-2 0 0,1 1 0,-3 1 0,0-1 379,7-4 0,0-2 0,-3 2-379,1 0 0,-1 0 1069,6-3 1,-3-1-1070,-18 5 0,-1-1 0,13-5 0,0-1 0,-10 0 0,-2 0 0,5-2 0,-1-2 0,-7-1 0,-1-2 0,5 0 0,0-2 0,-1-4 0,0 0 961,3-1 1,0 0-962,0-2 0,0 0 0,-2 2 0,-1 1 1038,-5 6 1,-1 0-1039,1-3 0,-3 2 0,3-10 0,1-4 0,-1-1 0,-5-2 0,-1 13 0,-2-2 0,-5-4 0,-4 2 0,-1-11 0,1 1 0,1-4 0,-3 16 0,0-1 0,0 2-106,0-5 0,0-1 106,0-3 0,0-3 0,0 2 0,0-3 0,0 1 0,0 10 0,0-1 0,0 0 0,0 1 0,0-1 0,0 2 0,-1-10 0,-2 1-68,-2-1 0,-2 3 68,-1 7 0,-2 1 0,-1 0 0,-2 1 0,-3 1 0,0 0 0,1 0 0,0 2 0,-5-1 0,0 1 0,1-1 0,0 0 0,1 1 0,0 1 0,-4-4 0,2 0 534,8 11 1,0 0-535,-6-6 0,2 0 0,-3-11 0,4 15 0,0-1 0,3 2 0,1 1 772,-11-20-772,2 1 0,5 0 0,-5 4 0,6-3 0,-5 7 0,1-7 0,1 7 0,-3-6 0,2 2 0,-2 0 0,2-3 0,-1 7 0,5-7 0,-2 8 0,2-4 0,4 4 0,0 1 0,7-10 0,0 22 0,3-3 0</inkml:trace>
  <inkml:trace contextRef="#ctx0" brushRef="#br0" timeOffset="2221">10505 6443 24575,'-5'-5'0,"-2"1"0,-3 4 0,-7 0 0,-4-3 0,-7 2 0,3-1 0,-7 2 0,4 0 0,-14 0 0,7 0 0,11 0 0,-2 0-762,-18 0 762,14 0 0,-3 0-813,1 0 0,-1 0 813,-8-1 0,-1 2 0,1 3 0,-2 3-1225,-4 2 1,-2 2 1224,4 4 0,-1 2 0,11-3 0,0 1 0,0-1-830,1 0 1,1 1-1,-1 0 830,-2 2 0,-1 2 0,1-1 0,-1 0 0,1 0 0,-1 1 0,0 1 0,1 0 0,0 0 0,2-1 0,2 0 0,1 0-664,-6 3 0,1 1 664,2-1 0,0 1 0,4-2 137,8-4 0,2 0-137,-6 1 0,-3 2 0,3 0 0,-1 5 0,3-1 0,2-3 0,-1 0 0,0 3 0,0 1 0,1-2 0,2 0 0,6-2 0,0 1 652,-4 3 0,0 1-652,2 1 0,2 1 0,0-2 0,0 1 778,-1 3 0,-1 0-778,-1 2 0,2 0 442,0 2 0,0 1-442,-1 0 0,0 1 0,1 2 0,0 0-416,-1 3 1,1 0 415,2 1 0,0 0 0,0 3 0,0 0 0,5 0 0,1-1 0,-2 1 0,1 0 0,5 3 0,1 0 0,0-2 0,0-1 0,2 4 0,0-2 0,0-5 0,0 0 0,0 3 0,0-2-302,1-6 1,2-2 301,3 4 0,3-2 0,0-5 0,3 0 0,5 1 0,3-1 0,0 0 0,1-1 0,3 3 0,1 0 0,2-3 0,1-1 0,-2 2 0,1 1 0,2-3 0,0-1 0,-4-1 0,0-2 0,3-1 0,1 0 0,-3-3 0,0-1 0,2-1 0,0 0 0,0-2 0,0 0 15,1 0 0,1 0-15,-2-4 0,0-1 0,5 4 0,2-2 0,-5-3 0,0 0 0,7 5 0,1-1-128,-3-3 0,0 0 128,6 2 0,1 0 0,-1-2 0,1 0-153,6-1 0,0-1 153,-2 1 0,0-2 0,-13-3 0,1-1 0,0 0 0,11 3 0,1 0 0,-13-4 0,0-1 0,2 1 0,7 2 0,1 0 0,0-2-578,-2 0 0,1-2 0,1 1 578,-4 0 0,1 0 0,1 0 0,-3 0 0,2-1 0,-2 1 0,1-1 0,7 0 0,0 1 0,0-1 0,-7-1 0,-1 0 0,0-1-273,5 1 0,1 0 0,-2-1 273,5-1 0,-2 0 172,2 0 1,-2 0-173,-20 0 0,0 0 593,6-1 1,1-2-594,-4-3 0,-2-3 2890,12-12-2890,-19 4 0,-2-2 0,8-20 557,-12 13 1,0 0-558,3 0 0,-1 0 0,2-5 0,-2-1 0,2-1 0,-1 0 0,0 0 0,0 0 0,1 0 0,-1 0 0,0 2 0,0-1 0,0 4 0,0 0 0,0-2 0,0 0 0,0 2 0,0 0 0,0-1 0,0-1 0,0-3 0,0 0-186,1-2 0,-1-1 186,1-2 0,0 0 0,0 0 0,0 0 0,2-1 0,1-1 0,-2 1 0,-1 2 0,-2 7 0,-1 1 0,3-11 0,-1 2 126,-1-1-126,-3 9 0,0-2 0,-2 5 0,-1 1 0,-3-2 0,0 0 0,2 2 0,-1-3 0,-3-3 0,-1-4 0,-1 4-544,0 5 1,0-1 543,0-8 0,0-4 0,-1 3-336,0 0 1,-2 1 335,-2-8 0,-2-2 0,-1-3 0,-2 2 0,-2 12 0,-1 0 0,0 0 0,-3-2 0,1 2 0,-5-2 0,0 0 0,3 5 0,-1-1 0,-1 1 0,-7-10 0,-1 3 0,1 3 0,-1 2 0,-3 0 0,-1 1 0,1 0 0,0 2 0,1 3 0,-1 1 0,-3-1 0,-1 1 0,4 2 0,0 0 0,-8-3 0,-2 2 0,4 4 0,-2 1 0,-6-4 0,-2 1-787,0 5 1,-3 1 786,6 2 0,-3 0 0,-1 2 0,4 2 0,0 2 0,-2 1 0,4 1 0,-2 1 0,0 0 0,2 1 0,-1 2 0,2 1 0,-1 0 0,-7-1 0,0 1 0,0 0 0,4 2 0,1 1 0,0 0 0,-2-1 0,0-1 0,-1 0 0,-2 2 0,0 0 0,3 0-452,0 0 1,1 0 451,-7 0 0,1 0 0,5 0 0,4 0 0,12 0 0,1 0 0,-1 0 0,1 0 0</inkml:trace>
  <inkml:trace contextRef="#ctx0" brushRef="#br0" timeOffset="18630">17104 4093 24575,'-9'0'0,"-7"0"0,-5 0 0,-17 0 0,-1 0-629,11 0 1,0 0 628,1 0 0,-1 0 0,-3 0 0,-1 0 0,-4 0 0,2 0 0,8 0 0,1 0 0,-6 0 0,1 0-51,-14 0 51,-4 0 0,2 0 0,8 0 0,1 3 0,8 0 0,-11 4 0,19-1 0,-14 0 0,4 0 0,4 3 933,-14-1-933,16 3 0,-20 7 0,16-6 0,6 0 0,0 0 375,-2-2-375,-10 9 0,4 1 0,4-3 0,-2 5 0,14-7 0,-7 2 0,-2 0 0,-7 10 0,9-10 0,0 1-1083,-3 2 0,0 2 1083,-6 6 0,0 1 0,1 0 0,0 0 0,2-3 0,-1 1 0,1 1-967,2 1 0,1 2 0,0-2 967,2-4 0,1-1 0,-2 2 0,-5 11 0,-1 2 0,2-3 0,-3 2 0,2-1 0,8-6 0,0 2 0,-1-1 0,1-3 0,-2-1 0,2 1-577,3 0 0,1 1 0,0-2 577,-8 11 0,1-2-587,3-3 1,1-1 586,3-1 0,1-1 0,0-1 0,0 1 0,0 0 0,1 2 0,2-2 0,1 1 0,-2 3 0,0 0 0,0 0 0,-1 1 0,2 2 0,0 0 0,-3 0 0,-1 0 0,4 0 0,0 0 0,-2 0 0,1 0 0,2 1 0,2-2 0,2-8 0,0-1 448,0 5 0,0 0-448,-3 12 0,5-19 0,0 0 2522,-1 13-2522,1-7 2015,5-8-2015,-2 0 1683,3-6-1683,0 1 855,0-5-855,0 2 0,0 1 0,0 0 0,3 2 0,3-1 0,0-1 0,4-4 0,-5-3 0,3 0 0,-4-3 0,1 0 0,0-2 0,-3-1 0,-4-1 0,-3-9 0,-8-3 0,1-8 0,-6-5 0,-2-4 0,0 3 0,-6-6 0,4 6 0,-4-3 0,0 3 0,-1-3 0,1 6 0,0-2 0,1 5 0,3 2 0,5 4 0,7 3 0,0 1 0,7 2 0,-4 1 0,9 5 0,-2 2 0,7 6 0,1 1 0,3 3 0,-1-2 0,4 5 0,-3-5 0,3 6 0,-4-6 0,-2 2 0,2-3 0,-3 0 0,3 0 0,5 7 0,-4-5 0,7 12 0,2 3 0,0-2 0,4 11 0,-5-12 0,1 4 0,-4-2 0,-2-8 0,-3-1 0,-3-7 0,-1-3 0,-2 0 0,-1-2 0,1-3 0,-1 0 0,1-2 0,0 0 0,-1 0 0,1 0 0,-1 0 0,1-4 0,0-8 0,1-3 0,0-8 0,-1 2 0,1-3 0,0-4 0,0 7 0,0-6 0,0 6 0,0 0 0,0 1 0,2 4 0,-2 2 0,8-9 0,-1 3 0,6-12 0,9 0 0,-10 3 0,11-2 0,-12 3 0,5 5 0,-6-1 0,-2 7 0,-6 3 0,0 3 0,-6 4 0,0 3 0,-3 1 0,-4 1 0,-3 2 0,-5 0 0,-1 5 0,1 1 0,-3 4 0,2 1 0,-3 0 0,1 0 0,-1-2 0,1-1 0,-1 0 0,3-2 0,-2 1 0,6-2 0,-3 1 0,0-1 0,2 0 0,-5 0 0,2 1 0,-6-1 0,-1 1 0,-3 0 0,0 3 0,0-2 0,3 1 0,1-2 0,7-1 0,2 0 0,4 0 0,2-3 0,3-5 0,7-1 0,-3-3 0,5 5 0</inkml:trace>
  <inkml:trace contextRef="#ctx0" brushRef="#br0" timeOffset="21841">8311 5060 24575,'17'0'0,"6"6"0,10 2 0,9 9-1283,-16-8 1,1 1 1282,5 6 0,2 0-730,-2-1 1,1 0 729,10 4 0,2 2-726,-5 0 0,2 1 726,-9-7 0,3-1 0,-1 2-810,-3 2 1,-1 1-1,2 0 810,2-1 0,2 0 0,-2 0 0,-4 2 0,-1 1 0,1 0 0,3 0 0,1 0 0,-2 2 0,-3-2 0,-2 2 0,1-1 0,2 1 0,0-1 0,-1 1-240,-3-2 1,-1 1 0,0 0 239,10 9 0,0 0 0,-3-2 0,-1-1 0,-10-6 0,0 0 0,13 11 0,-1-1 162,-14-11 0,-2 0-162,13 11 0,-1 1 0,-10-10 0,-3-2 1412,10 15-1412,-7-11 0,0-1 0,-4 4 0,6 1 0,-1 1 0,-6-1 0,0-6 0,-1 1 0,3 9 2525,0 5-2525,0 0 0,-1-2 0,-5-3 0,8 8 0,-10-2 0,8 8 1360,-3-1-1360,-6-22 0,0 0 0,3 2 0,-1 0 0,-1 4 0,-1-2 0,9 17 0,-8-20 0,0 0 0,5 13 1249,3 0-1249,-7-5 714,-1-9-714,-3-4 120,-1-9-120,0 1 895,-2-6-895,-1 1 24,-2-3-24,0 1 0,0-1 0,0 0 0,0-3 0,-2-4 0,-4-8 0,-5 0 0,-1-5 0,-4 4 0,2-4 0,-3 4 0,2-2 0,2 6 0,0 0 0,3 3 0,-6-1 0,5 1 0,-5 2 0,5-1 0,-5 3 0,5-3 0,1 1 0,0-2 0,5 2 0,-2-1 0,5 1 0,-1-1 0,3-1 0,0 1 0,-2 0 0,0-1 0,-3 1 0,-2-1 0,2 0 0,-2 0 0,0 1 0,2-1 0,-2 0 0,2 3 0,1-3 0,-1 3 0,0-3 0,3 1 0,4 1 0,3 4 0,4 2 0,1 2 0,3 2 0,-2-1 0,5 4 0,-5-2 0,2 3 0,-3-1 0,0 0 0,-2 0 0,1-2 0,-1 1 0,5 3 0,-1 1 0,9 6 0,-6-5 0,15 13 0,-11-13 0,11 15 0,-8-12 0,-1 1 0,-3-3 0,-5-5 0,-3-2 0,-2-1 0,-1-2 0,-3-3 0,1 0 0,0-2 0,-1 0 0,1 0 0,-1 0 0,0-3 0,-1-3 0,-1-3 0,0-2 0,-1-2 0,1 0 0,-2-4 0,0 0 0,0-2 0,0 1 0,0-2 0,2 4 0,-1-1 0,4 3 0,-5 1 0,5 3 0,-5 0 0,2 0 0,0 2 0,-1-1 0,1 4 0,0-5 0,1 3 0,2-6 0,0 2 0,0-2 0,3 0 0,-2 2 0,2-2 0,-4 5 0,-1 1 0,-1 2 0,-2 1 0,0-1 0,-2 3 0,0 0 0,-8 2 0,2 0 0,-8 0 0,2 0 0,-3 2 0,1 2 0,-1 1 0,1 1 0,-1-1 0,3 0 0,-2 1 0,5-3 0,-4 2 0,4-5 0,-2 3 0,3-3 0,0 2 0,-1-2 0,1 3 0,0-3 0,-3 2 0,2-1 0,-5 1 0,6 0 0,-6-1 0,5 1 0,-2 0 0,3-1 0,2 1 0,1-2 0,2 0 0,3 0 0,0 0 0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5-14T02:24:15.07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8703 7775 24575,'0'20'0,"0"-4"0,0 14 0,0-4 0,0 2 0,0 18 0,0-5 0,0-14 0,0-1 0,0 13 0,0 0 0,0-5 0,0 8 0,0 0 0,0-4 0,0-1 0,0-5 0,0 1 0,0-1 0,0-3 0,0 3 0,0-7 0,0-1 0,0-4 0,0-2 0,0-4 0,0-2 0,0-5 0,0-2 0,0-1 0,0 1 0,0-1 0,0 0 0,0 1 0,0-1 0,0 3 0,0-2 0,0 2 0,0-2 0,0-1 0,0 1 0,1-3 0,2 0 0,1-2 0,1 0 0,-1 0 0,1-2 0,0 0 0,2-3 0,0 2 0,3-1 0,3 1 0,1 0 0,6-2 0,0 1 0,4-2 0,4 0 0,1 3 0,0-3 0,-2 5 0,-3-4 0,0 4 0,-3-4 0,-1 5 0,-7-3 0,3 1 0,1 1 0,0-4 0,7 4 0,-7-4 0,6 0 0,-6-2 0,3 1 0,-6 1 0,-1 3 0,-5-3 0,-1 0 0,-3 0 0,1 1 0,-3-1 0,0-2 0,-2-4 0,0-2 0,0-4 0,0 1 0,-2-4 0,-2 2 0,-4-2 0,2 4 0,-4 2 0,4-2 0,1 2 0,-1-6 0,6 0 0,-3-13 0,3-5 0,0-10-433,0 4 433,0-1 0,0 2 0,3 0 0,-2 0 0,5 10 0,-6 6 0,3 6 0,-3 1 0,0 6 0,0 4 0,0 2 433,0 1-433,0 2 0,0-2 0,0 3 0,0-1 0,0 1 0,0-3 0,-2-1 0,1 0 0,-3 1 0,3 2 0,-3 1 0,2 1 0,-3 1 0,1 2 0,-1 0 0,-2 0 0,2 0 0,-5 0 0,0 0 0,-4 0 0,-6 0 0,2 0 0,-9 0 0,6 3 0,-11 0 0,7 4 0,-7-1 0,7 0 0,-3 0 0,8 0 0,0 0 0,3-3 0,3 1 0,1-1 0,3 2 0,-3-2 0,5 1 0,-5-1 0,6 0 0,-1 1 0,1-4 0,3 2 0,1-6 0,1-1 0,2-5 0,0 0 0,0 5 0,0 0 0</inkml:trace>
  <inkml:trace contextRef="#ctx0" brushRef="#br0" timeOffset="72087">13606 7841 24575,'0'13'0,"0"-3"0,0 6 0,0-5 0,0 5 0,0-6 0,0 3 0,0-3 0,-3 0 0,3-2 0,-2-1 0,2-3 0,0 1 0,-2 0 0,1-1 0,-3 1 0,1 2 0,-2 0 0,0 3 0,0-2 0,0 1 0,3-3 0,-3 1 0,3-3 0,-1 1 0,-1-1 0,4 1 0,-5-3 0,5 2 0,-4-3 0,3 3 0,-2-4 0,2 4 0,-3-3 0,3 3 0,-3-4 0,2 2 0,-1 0 0,0-1 0,2-1 0,-1-1 0,2 0 0</inkml:trace>
  <inkml:trace contextRef="#ctx0" brushRef="#br0" timeOffset="73350">13484 7921 24575,'10'2'0,"-1"1"0,-4 1 0,2 1 0,-2-2 0,2 1 0,-3-2 0,3 3 0,-2 0 0,5 0 0,-2-1 0,-1 4 0,3 0 0,-2-1 0,2 3 0,0-2 0,-3-1 0,0 0 0,-2-2 0,-1-1 0,1 1 0,0-1 0,-3 1 0,2-1 0,-4-1 0,2-2 0</inkml:trace>
  <inkml:trace contextRef="#ctx0" brushRef="#br0" timeOffset="871954">12579 7832 24575,'31'0'0,"3"0"0,-6 0 0,9 9 0,6 0 0,0 9 0,-1-4-584,-1 0 584,-3 2 0,4-1 0,-5-1 0,-4-2 145,-5-5-145,-7 1 0,-1-2 0,-7-1 0,3 1 0,-5-1 439,2-2-439,-3-1 0,3 1 0,1-3 0,2 5 0,1-4 0,3 1 0,0 1 0,1 0 0,2 0 0,2 0 0,0-1 0,6-1 0,7 5 0,1-5 0,7 2-500,-20-3 0,0 0 500,1 0 0,0 0 0,8 2 0,0 0 0,-3-2 0,1 1-740,4 2 1,1 1 739,-3-1 0,1-1 0,2 2 0,0 0 0,-3 1 0,0-1 0,4 0 0,-3 0 0,12 3-291,-18-3 1,0 0 290,5 3-116,11 3 116,-12-3 0,2 3 888,-11-4-888,3 0 1494,-7 0-1494,2 0 658,-6-1-658,3 1 136,-3 0-136,-1-1 0,-5 0 0,2 0 0,-8 0 0,2-2 0,-3-1 0,1 0 0,-3 0 0,-1 1 0,-4-2 0,-4-3 0,0 2 0,-1-3 0,3 3 0,3 0 0</inkml:trace>
  <inkml:trace contextRef="#ctx0" brushRef="#br0" timeOffset="875433">12153 7491 24575,'15'0'0,"6"0"0,-3 0 0,14 0 0,-6 0 0,10 3 0,-7 0 0,3 4 0,1-1 0,-1 1 0,-3-1 0,-5 0 0,0-3 0,-7 2 0,6-4 0,-5 4 0,1-5 0,-2 3 0,0-1 0,2-1 0,-1 1 0,2 1 0,-4-3 0,4 5 0,-3-4 0,0 4 0,-1-5 0,-2 5 0,2-4 0,1 4 0,0-5 0,-1 5 0,1-4 0,-1 1 0,-2 1 0,2-3 0,-3 2 0,4-2 0,-1 3 0,1-3 0,-1 3 0,4-1 0,-2-1 0,5 2 0,-2-1 0,3-1 0,0 2 0,8 0 0,-6-2 0,18 2 0,-17-3 0,0 0 0,1 0 0,4 0 0,-7 0 0,1 0 0,11 0 0,5 0-749,5 0 749,-21 0 0,1 0 0,0 0 0,0 0 0,1 0 0,1 0 0,-3 0 0,1 0 0,-1 0 0,0 0 0,3 0 0,-1 0 0,-1 0 0,0 0 0,5 0 0,-1 0 0,13 0 0,-14-2 0,1 0 0,13 1 0,-17-2 0,-1 0 0,21 2 0,-9-5 0,-5 5 0,-9-4 0,-7 4 0,-4-1 0,-5 2 749,-1-2-749,-9 1 0,1-3 0,-7-1 0,-1-9 0,-2-4 0,4 5 0,2 2 0</inkml:trace>
  <inkml:trace contextRef="#ctx0" brushRef="#br0" timeOffset="876845">12552 8027 24575,'15'2'0,"2"4"0,20 5 0,-6 5 0,14-1 0,-11 4-605,11-1 605,-10 2 0,-9-11 0,-2 1 0,1 4 150,18-3-150,-19 3 0,0-6 0,2 0-461,14 10 461,-12-10 0,1-1-796,-1-2 1,2 1 795,8 5 0,2-1 0,-1-6 0,2 0-797,1 6 1,4 2 0,-4-2 796,2-4 0,-1-1 0,4 3 0,4 2 0,-4-1 0,1 0 0,0 0 0,-7-2 0,2 0 0,-2-1 0,-2 1 0,0 0-659,7 0 0,-1-1 659,-16-2 0,-2 0-97,5 0 0,0 0 97,-5-1 0,-1 1 1246,12 0-1246,-6-1 2751,-14-3-2751,-2 0 1668,-8 0-1668,-1 0 743,-3 0-743,1 0 0,-1 0 0,-3 0 0,-6 0 0,-3-4 0,1 3 0,2-4 0</inkml:trace>
  <inkml:trace contextRef="#ctx0" brushRef="#br0" timeOffset="877946">12675 7181 24575,'33'0'0,"6"0"0,2 0 0,6 0-1093,-14 0 1,1 0 0,1 0 25,7 0 1,2 0 0,-1 0 1066,-8 0 0,-1 0 0,1 0 0,7 0 0,1 0 0,-1 0 0,-7 0 0,-1 0 0,1 0 0,7 0 0,1 0 0,1 0 0,-2 0 0,1 0 0,-2 0 0,0 0 0,-2 0 0,1 0 0,-2 0 0,-1 0 0,0 0-321,3 0 0,0 0 0,-2 0 321,12 0 0,-1 0 0,-12 0 0,0 0 0,-1 0 0,13 0 0,-1 0 0,1 0 0,0 0 137,0 0 1,-2 0-138,-14 0 0,-2 0-192,7 0 1,-4 0 191,2 0 0,-10 0 0,-1 0 2706,5 0-2706,-2 0 2504,-11 0-2504,-6 0 1747,-4 0-1747,-5-4 590,0 1-590,-4-3 0,2 2 0,-2 1 0,2 1 0</inkml:trace>
  <inkml:trace contextRef="#ctx0" brushRef="#br0" timeOffset="879008">12863 8684 24575,'7'-2'0,"20"0"0,3 2 0,-3 0 0,2 0-1136,1 0 1,0 0 1135,2 0 0,1 0 0,5 0 0,-1 0 0,-4 0 0,-1 0 0,3 0 0,0 0 0,0 0 0,-1 0 0,-1 0 0,-1 0 0,6 0 0,-1 0 0,-4 0 0,-1 0 0,6 0 0,-1 0 0,-1 0 0,-1 0 0,0 0 0,1 0 0,2 0 0,-1 0 0,-4 0 0,-1 0 0,3 0 0,-1 0 0,-1 0 0,-2 0 0,19 0 68,-22 0 0,0 0-68,10 0 0,-12 0 0,-1 0 0,18 0 0,0 0 0,-7 0 511,-10 0-511,-6 0 0,-4 0 0,-5 0 1142,0 0-1142,-4 0 0,-5 0 0,0 0 0</inkml:trace>
  <inkml:trace contextRef="#ctx0" brushRef="#br0" timeOffset="886259">13370 6842 24575,'0'11'0,"0"7"0,0-4 0,0 9 0,0 6 0,0 1 0,0 11 0,0-4-438,0-11 1,0 0 437,0 1 0,0 0 0,0 5 0,0 0 0,0 3 0,0-1-806,0 1 1,0 1 805,0 5 0,0 0 0,0-2 0,0 0 0,-2 2 0,0 0 0,2-2 0,-1-2 0,0 2 0,-2-1 0,1 0 0,1 0 0,0 3 0,1 0 0,-4-2 0,0 0 0,3 5 0,1 0-978,-2-2 0,0 0 978,2 2 0,0 1 0,0 3 0,0 0-776,0-13 0,0 0 0,0 0 776,0 0 0,0 0 0,0 0 0,0 4 0,0 1 0,0-1 0,0-1 0,0 0 0,0-1 0,0-1 0,0-1 0,0 0-241,0 9 0,0-2 241,0-4 0,0-2 0,0-6 0,0-1 423,0 1 0,0-1-423,0 20 0,0-8 1716,0-12-1716,0 2 2683,0-6-2683,0 0 1527,0-2-1527,0-9 480,0 6-480,0-12 0,0 4 0,0-7 0,0 2 0,0-2 0,-1-3 0,-2-4 0,-7-4 0,6 0 0,-4 1 0</inkml:trace>
  <inkml:trace contextRef="#ctx0" brushRef="#br0" timeOffset="1.20429E6">13282 6530 24575,'0'20'0,"0"9"0,1 0 0,-2 4-1639,0-5 1,-1 2 1613,0 16 0,-1 1-1360,-5-5 1,-1 1 1384,3-5 0,1 2 0,-1 1-662,-3 2 1,-2 1 0,1 0 661,1 4 0,0 1 0,0 0 0,2-10 0,-1 1 0,1-1 0,1 1-748,0-1 0,0-1 0,1 1 0,0 0 748,0 3 0,1 1 0,0 0 0,1 0 0,1 0 0,0 0 0,1 0 0,0-1-443,-1-1 0,1 0 1,-1-1-1,1 2 443,1 2 0,0 2 0,0-1 0,0-2 0,0-1 0,0-3 0,0 3-103,0-1 0,0 3 0,0 0 1,0-4 102,0 0 0,0-4 0,0 2 148,0 7 1,0 2-1,0-2-148,0-4 0,0-2 0,0 0 0,0-4 0,0 0 0,0-1 857,0 13 1,0-3-858,0-8 0,0-3 0,0 1 0,0-2 2865,0 18-2865,0-23 0,0 0 0,2 2 0,0-1 0,-1 15 0,5 3 0,-2-4 0,0-4 3194,1-5-3194,-4-8 2988,4-5-2988,-4-7 1424,1-2-1424,-2-4 623,2-3-623,-1 1 0,1-1 0,0 1 0,1 5 0,2 1 0,3 5 0,4 2 0,0 2 0,5-2 0,-1 3 0,1-6 0,-3-1 0,2-6 0,-5 0 0,2-3 0,-3-2 0,0-1 0,3-2 0,8 0 0,0 0 0,11 0 0,-7-3 0,11-4 0,-7-3 0,8-6 0,-4 2 0,-4-8 0,0 5 0,-6-9 0,-4 7 0,-6-8 0,-5 5 0,-2-10 0,1-5 0,-1 9 0,-2-12 0,-2 18 0,1-5 0,-2 6 0,5-15 0,-5 8 0,4-6 0,-4 7 0,4 2 0,1-6-1093,0-13 1,1-7 0,0 0 607,0 13 1,0 0-1,0 0 1,1-2 484,0-8 0,-1-2 0,1 0 0,0 2-1093,1-1 1,0 3 0,-1-1 1072,-2 9 1,-1 0 0,0 0-1,1 0 20,0 1 0,1 0 0,0 0 0,-1-2-777,2-7 0,-1-2 1,1 0-1,0 1 777,-1 5 0,0 0 0,0 1 0,1 1 0,-1 0 0,0 0 0,0 1 0,-1 3-311,-1-1 0,0 3 0,0 0 311,2-13 0,-1 1 0,-1-1 0,-1 2 0,1 6 0,-1 0 0,-2 6 0,0-2 0,-1 2 0,1-3 0,0 1 0,-2-2 0,0-2 0,0-2 0,0 0 1050,0 9 0,0 1-1050,0-6 0,0 1 0,0 9 0,0 0 0,0-2 0,0-1 1229,0 1 1,0 1-1230,0-20 0,0 17 0,0 0 0,-2 5 0,0 1 0,1 0 0,-1 0 0,-5-20 3276,-3 15-2203,3-6 916,-8 3-1989,4 4 1108,-8 0-1108,0 7 559,-4 0-559,1 6 46,-2 3-46,0 2 0,-1 1 0,-7 0 0,-6 1 0,7 2-330,5 2 0,-2-1 330,-13-2 0,14 3 0,1-1 0,-13 0-148,-1 2 148,6-2 0,-8 5 0,4-2 0,-3 3 0,12 0 0,-4 0 0,9 0 0,4 0 654,0 0-654,8 0 154,2 0-154,6 2 0,1 1 0,1 1 0,2 1 0,0-1 0,0 1 0,0-1 0,-2 6 0,1-1 0,-4 6 0,4-4 0,-1-2 0,2-5 0</inkml:trace>
  <inkml:trace contextRef="#ctx0" brushRef="#br0" timeOffset="1.22943E6">12341 7484 24575,'19'2'0,"-1"4"0,3 6 0,0 1 0,0 2 0,3 0 0,-3-3 0,2 6 0,0-5 0,-5 1 0,2-3 0,-4 0 0,1 0 0,-4-2 0,0-2 0,-3 1 0,-2-3 0,-1 2 0,-2-4 0,-1-1 0,1 0 0,2 0 0,0 1 0,3 1 0,3-1 0,1 3 0,2 2 0,4 1 0,1 2 0,3 1 0,4 3 0,-3-2 0,3 3 0,-4-1 0,-3-5 0,3 4 0,-6-5 0,2 0 0,-4-1 0,1-2 0,-1-1 0,1 1 0,-1-1 0,1 1 0,3-1 0,1 1 0,3 0 0,0 0 0,3-2 0,-2 1 0,7-2 0,-3 1 0,3 2 0,1-3 0,-1 1 0,1 1 0,-5-1 0,0-1 0,-4 3 0,0-6 0,0 3 0,-3-3 0,2 0 0,-2 0 0,3 0 0,0 0 0,4 0 0,-3 0 0,6 0 0,-2 0 0,4 0 0,-1 0 0,-3 0 0,2 0 0,-6 0 0,3 0 0,-4 0 0,4-3 0,-6 0 0,5-3 0,-7 0 0,5 0 0,9-3 0,-7 5 0,8-4 0,-11 5 0,0-1 0,0-1 0,-3 4 0,2-4 0,-6 4 0,3-4 0,-3 4 0,-4-3 0,3 0 0,-2-1 0,2 0 0,4-4 0,-3 0 0,7-3 0,0 0 0,5 0 0,1-4 0,-2 5 0,0-4 0,-3 5 0,0 1 0,-2 0 0,-6 3 0,7-2 0,-7 1 0,3-1 0,-4 0 0,-2 0 0,-1-1 0,-3 0 0,-2 1 0,-1 0 0,-5-3 0,0 3 0,-2-5 0,0 3 0,0 3 0,-4-3 0,-2 5 0,-4-3 0,5 5 0,0 1 0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5-14T02:36:17.07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6448 7233 24575,'-2'4'0,"0"3"0,2 3 0,0 4 0,0 3 0,0-1 0,0 1 0,0-1 0,0-2 0,0 2 0,0-5 0,0 4 0,2-1 0,1 0 0,2 1 0,3-1 0,1 6 0,0-3 0,2 7 0,-2-7 0,3 6 0,-1-5 0,0 1 0,0-2 0,0-3 0,0 1 0,-1-4 0,0 2 0,3-2 0,-2-3 0,2 1 0,0-3 0,1 4 0,-1-4 0,3 2 0,-5-3 0,5 1 0,-3-1 0,1 0 0,2 1 0,-5-4 0,4 3 0,2-1 0,1-1 0,5 2 0,-2-2 0,3 3 0,4 1 0,-3-1 0,2-3 0,1 3 0,-3-3 0,0 1 0,-2 1 0,-3-4 0,1 1 0,2-2 0,-5 0 0,5 0 0,-6 0 0,6 0 0,-5 0 0,5 0 0,-2 0 0,3 0 0,-4 0 0,4 0 0,0 0 0,1 0 0,0 0 0,-2-2 0,-2-2 0,-1-2 0,3 3 0,-5-2 0,5 2 0,-6-3 0,3 0 0,-3 1 0,-1-1 0,1-2 0,3 2 0,-3-5 0,4-1 0,-5 0 0,5-2 0,-3-1 0,2 3 0,-6-2 0,2 3 0,-5 3 0,2-2 0,-3 5 0,0-3 0,0 3 0,0 0 0,-2 0 0,1 0 0,-4-2 0,3 2 0,-1-5 0,-2 3 0,2-4 0,-2 1 0,-2-7 0,-1 2 0,-2-3 0,0 5 0,0 0 0,0 2 0,0-2 0,0 3 0,0 0 0,0 2 0,0-2 0,0 5 0,0-4 0,0 4 0,0-3 0,0 4 0,0-1 0,0 1 0,0-1 0,0 1 0,0-1 0,0 1 0,-4-1 0,1 0 0,-7 2 0,3-1 0,-4 4 0,1-5 0,-3 2 0,2 0 0,-2-2 0,0 5 0,3-2 0,-3-1 0,0 3 0,2-3 0,-2 1 0,3 2 0,-3-3 0,2 3 0,-5-2 0,5 1 0,-5-4 0,5 5 0,-5-3 0,3 1 0,-1 1 0,-2-1 0,2 2 0,-6 0 0,0-3 0,-5 2 0,1-4 0,-4 1 0,3-2 0,-2 0 0,-1 0 0,6 2 0,-5-1 0,6 1 0,0-2 0,1 3 0,0 1 0,0 2 0,-4-3 0,-9 2 0,4-2 0,-8 3 0,4 0 0,-4-3 0,4 3 0,0-6 0,1 5 0,10-4 0,-5 4 0,10-4 0,0 5 0,4-5 0,0 4 0,2-3 0,-5 3 0,2-1 0,-2 0 0,-1 1 0,1-4 0,-4 4 0,2-4 0,1 5 0,1-5 0,5 4 0,-5-4 0,6 5 0,-1-3 0,2 3 0,1-2 0,0 1 0,-1-3 0,3 3 0,-1-3 0,0 1 0,2 0 0,-2-1 0,2 2 0,-2-3 0,2-2 0,-2 1 0,2-6 0,2 3 0,0-6 0,3 8 0,0 0 0</inkml:trace>
  <inkml:trace contextRef="#ctx0" brushRef="#br0" timeOffset="3275">7793 7451 24575,'21'-6'0,"3"-4"0,9-6 0,-11 4 0,2-1-1231,-1-5 1,2 1 1230,6 0 0,1 0-1007,7-12 1,0 0 1006,-2 8 0,1 1-500,-7 0 0,2-1 1,-2 0 499,-1 4 0,-1 0 0,1 0 0,1-1 0,1 1 0,-1-1 0,-1 0 0,-1 0 0,1 0 0,1 1 0,0 2 0,0-1 0,0-1 0,1-1 0,0 1 0,-1 3 0,0 0 0,1 0-596,1-1 1,0 1 0,-1 1 595,14-4 0,-2 2 0,-1-1 0,-2 2 13,-9 3 1,-1 1-14,2 0 0,-1 0 0,13-4 0,-8 5 0,0 1 0,-11 1 0,0-1 0,9 0 0,-2 0 1256,10-3-1256,-17 4 0,-1 0 0,23-1 0,-21 1 0,-2-1 0,19 1 0,-19 1 0,0 1 0,14-2 0,-14 3 0,1 1 0,17-1 0,4-3 0,-1 6 0,-7-2 0,7 3 0,-12 0 0,6 0 2325,-6 0-2325,7 0 0,-8 0 0,8 0 0,-3 0 0,0 0 0,-1 0 2292,-5 0-2292,1 3 1189,-1-2-1189,-3 4 540,-1-1-540,-4 2 130,0 0-130,-3-3 0,2 2 0,-6-2 0,6 1 0,-2 1 0,3-2 0,0 3 0,0-2 0,0 1 0,0-4 0,0 4 0,-3-2 0,-1 3 0,-4-3 0,1 2 0,-3-3 0,-2 4 0,-1-1 0,-1 0 0,0 0 0,-3 0 0,0-3 0,-2 2 0,-1-3 0,-3 1 0,-6-4 0,-3-3 0,-4-3 0,2 0 0,0-2 0,-3 2 0,-1 0 0,-3-3 0,4 3 0,-3 0 0,5-2 0,-2 2 0,5 0 0,1-1 0,2 3 0,0-1 0,3 3 0,-2-1 0,3 0 0,-1 1 0,2-1 0,-2 3 0,2-2 0,-2 1 0,2 2 0,4 6 0,1 3 0,3 4 0,2 1 0,-5-5 0,3 5 0,-3-6 0,0 3 0,0 0 0,0-2 0,0 1 0,-1-3 0,1 3 0,-2-4 0,1 5 0,-1-5 0,0 4 0,1-1 0,-1 2 0,-1 0 0,3-2 0,-3 1 0,1-4 0,-1 2 0,-2-2 0,0-1 0,0 1 0,0-1 0,0 1 0,-2-3 0,-3 2 0,-2-3 0,-7 1 0,4-2 0,-6 0 0,2 0 0,0-5 0,-2-4 0,5-2 0,-3-5 0,5 2 0,2 0 0,1 1 0,1 3 0,2 2 0,-1 1 0,4 3 0,-3-1 0,3 1 0,0-1 0,0 1 0,0-1 0,0 1 0,0-1 0,2 2 0,3-1 0,1 2 0,3-4 0,-1 4 0,2-3 0,0 5 0,-3-3 0,3 3 0,-3-2 0,1 2 0,-1-3 0,-2 1 0,-1 2 0,1-2 0,-1 2 0,1 0 0,-3 0 0,0 0 0</inkml:trace>
  <inkml:trace contextRef="#ctx0" brushRef="#br0" timeOffset="82725">6269 5670 24575,'6'-14'0,"12"-13"0,-1 4 0,2-2-1639,9-10 1,3-2 871,-8 10 1,1-1-1,2 0 767,4-3 0,2 0 0,-2 0 0,-6 6 0,-2 1 0,2 0 0,7-4 0,2 1 0,-2 0 0,4-3 0,2-1-796,-3 5 1,2-2-1,0 1 796,-2 1 0,-1 1 0,1 0 0,2 2 0,2 1 0,-1 0 0,0 0 0,0 0 0,1 2 0,2 3 0,1 1 0,1 1 0,-1 0 0,0-1 0,1 2 0,-3 1 0,1 1 0,0 2-268,2 3 1,0 3 0,-1-1 267,-2-3 0,-2 0 0,2 2 0,2 4 0,2 2 0,-1 0 0,1-3 0,-1 0 0,0 0 0,-2 2 0,-1 2 0,3-1-724,1 0 0,2 0 0,1 0 0,-3 0 724,7-1 0,-3 1 0,3 1-299,-10 2 1,1 0 0,1 2 0,0 0 0,-1 0 298,3 2 0,-1 0 0,0 1 0,1 2 0,-3 0 0,0 0 0,2 2 0,-1 0 0,0 0-256,0 1 0,-1 1 0,1-1 0,-1 1 0,1 1 256,3-1 0,0 1 0,1 1 0,-1 0 0,0 0-169,-2 1 0,0 1 1,0 0-1,-2 0 0,-1 0 169,2 0 0,-2 0 0,0-1 0,0 2 17,3 2 1,0 1 0,0-1 0,-2 0-18,3 1 0,-1-1 0,0 1 0,-8-4 0,0 2 0,0-1 0,-1 1 208,1-1 1,-1 0-1,-1-1 1,-1 1-209,3 3 0,-2-1 0,-1 1 657,1-1 0,-1 0 0,-1-1-657,5 6 0,-1 1 0,1-1 0,-3 0 1314,-10-8 1,-2 1-1315,5 4 0,-1 0 3276,3 2-3251,5 7 3033,-12-10-3058,-6-3 2226,-4-7-2226,-4 0 1151,-7-12-1151,2 0 36,-8-5-36,3 1 0,-5-1 0,1 0 0,2 0 0,-4 0 0,3 1 0,-3-2 0,4 2 0,-5-1 0,-4-3 0,-7-2 0,-12 0 0,-10 0 0,4 7 0,-7-1 0,9 1 0,-1 2 0,1-2 0,12 3 0,-3 0 0,14 0 0,0 0 0,7-2 0,2 0 0,3-3 0,0 0 0,2-1 0,0 0 0,0-1 0,2 5 0,6-3 0,3 2 0,5 0 0,1 0 0,-1 3 0,1 0 0,3 0 0,-6 0 0,3 0 0,-7 0 0,-3 0 0,0 0 0,-2 0 0,-1 0 0,1 0 0,-1 0 0,1-2 0,0-3 0,-1 0 0,-1-2 0,1 2 0,-3 1 0,1-1 0,-2 3 0,0 0 0</inkml:trace>
  <inkml:trace contextRef="#ctx0" brushRef="#br0" timeOffset="84483">11110 5674 24575,'27'-6'0,"0"1"0,8-10 0,2-4 0,-8 3 0,0-3 0,3-1-820,-1-1 1,2 0 0,0-2 0,1 0-1,4-3 1,1 0 0,0-1 0,1-1 163,-5 4 1,1-1-1,1 0 1,0-1 0,0 1 80,3-3 0,0 1 1,1-1-1,0 0 0,0 0 383,-7 4 0,1 0 0,-1 0 1,0-1-1,0 1 0,0 0 192,1-1 0,0 0 0,0 0 0,-1 1 0,0 0 0,-1 1-432,8-4 0,-2 2 0,0 0 0,1 0 432,-6 2 0,1 0 0,0-1 0,-1 2 0,-1 3 0,8-1 0,-2 3 0,2-1 112,-5 0 1,2-1 0,0 1-1,-1 2-112,7 0 0,-2 2 0,1 1 411,-1 2 1,1 0 0,-1 2-412,-2 2 0,-1 0 0,1 2 0,0 3 0,0 0 0,-1 1 606,-1-1 0,0 1 0,-1-1-606,0 2 0,0 0 0,0 0 0,-2 0 0,0 0 0,-1 0 761,15 2 1,0 0-762,-15 1 0,0 0 0,0 1 0,14 4 0,2 2 160,-4-1 1,4 1 0,-4-1-161,2 1 0,0 0 0,0-1 0,2-1 0,-3 1 0,-2 0 0,-2 0 113,-7-2 1,2-1 0,-1 1-114,-2 1 0,0 0 0,-1-1 207,15 3 1,0-1-208,-1-2 0,0 0 0,-6 1 0,-1 1 0,4-3 0,-2 1 0,-3 2 0,-2 0 424,1 1 0,-1 0-424,-8-2 0,0 0 0,-2 3 0,0 1 0,-3-1 0,-1 0 0,1 3 0,0-1 1113,-3 0 0,0 0-1113,17 15 2508,-12-8-2508,-3 0 2143,-9-7-2143,-5-2 1218,-2-4-1218,-4 0 377,1 0-377,2-1 0,-2 1 0,2-2 0,-2 2 0,0-2 0,0 2 0,-1-3 0,1 1 0,-1-1 0,-1 1 0,-7-3 0,-5-2 0,-6-4 0,-1-4 0,-4-1 0,-9-6 0,-1-2 0,7 3 0,-1-1-502,2 2 0,-1-1 502,-5-6 0,0 1 0,4 3 0,1 1 0,-2-3 0,1 1 0,-15-8-266,10 7 266,-11-5 0,26 15 0,-12-8 0,26 17 0,13 10 0,17 13 0,-11-9 0,2 3-128,2 2 0,0 2 128,3 1 0,0 2-959,2 4 0,0 2 959,3 4 0,0 2 0,2 0 0,-2-1 0,-8-7 0,-1 0-324,2-1 1,-2-2 323,4 7-30,5 2 30,-8-12 1075,-5-8-1075,-6-7 2232,-1-5-2232,-4-1 776,0-2-776,-2-11 38,0 1-38,1-13 0,-2 2 0,-2 0 0,1-2 0,-2 6 0,4-3 0,-5 6 0,5 1 0,-5 0 0,3 5 0,-1-5 0,-1 6 0,1-4 0,0-5 0,-1 4 0,4-10 0,-4 10 0,4-7 0,-4 8 0,3 1 0,-3 2 0,1 4 0,-2-1 0,2 3 0,-2 0 0,2 2 0</inkml:trace>
  <inkml:trace contextRef="#ctx0" brushRef="#br0" timeOffset="119296">16096 6037 24575,'-6'19'0,"1"2"0,5-5 0,0 5 0,0 3 0,0 4 0,0 5 0,0 0 0,0 13-797,0-3 797,0-17 0,0 1 0,0 4 0,0 1 0,0-5 0,0 1 0,0 8 0,0 2-1059,-1 4 0,2 0 1059,5-1 0,3-1 0,1-5 0,1 1 0,3-1-989,2-2 1,3-1-1,1-1 989,5 2 0,2-2 0,0 2-820,-3-4 1,0 1 0,1-1 0,1 0 763,0-3 1,2 0 0,1-1 0,2 3-492,0-1 1,3 2 0,2 2 0,0 0 0,0-2 0,-3-2 521,4 2 0,-2-3 1,0 0-1,3 3-252,-6-5 0,3 2 1,0 1-1,2 0 1,-1 0-1,-1-2 1,-2-1 276,9 4 0,-4-2 0,1-1 0,3 2-189,-6-3 1,2 1-1,2 1 1,-1 0-1,1-1 1,-2-1 188,3 1 0,-1-2 0,0 1 0,1-1 0,0 1-94,-2-2 0,1 1 1,0 1-1,0-2 1,0 1-1,-1-3 94,2 1 0,-1-1 0,0-2 0,0 1 0,1 0 0,3 1 0,0 0 0,1 0 0,-1-1 0,0-1 0,-2-1 0,-1-1 0,0-1 0,0-1 0,1-1 0,0-1 0,1 0 0,0-2 0,1-1 0,-1 1 0,-1-2 0,0 0 0,0-1 0,1 0 0,-1-2 33,0-1 1,1-1-1,-1-1 1,0 0-1,0 0-33,-1 0 0,-1 0 0,1 0 0,-1-1 0,0-3 0,3-2 0,0-1 0,0-3 0,-1 0 0,0-1 0,-2 0 0,-2-1 0,1-1 0,-2-2 0,1-3 0,3-4 0,1-3 0,-2-3 0,0-1 0,-1-1 0,-1-1 0,-1-2 0,-1 0 0,-1-2 0,0-2 0,-4 4 0,-1-1 0,-1-1 0,1 0 0,-1-2 0,-1 1 0,2-3 0,-2 1 0,1-1 0,-1-1 0,0-1 0,1-2 0,-3 3 0,0-2 0,0-1 0,1-2 0,-1 1 0,0 0 0,-2 1 0,-1 2 0,2-3 0,-2 2 0,-1 1 0,-1 0 0,1-1 0,1-3-21,-2 2 0,1-1 0,1-2 0,-1-1 1,1-1-1,-2 2 0,-1 1 0,-2 1 21,0-1 0,-2 1 0,-2 1 0,0 0 0,0 0 0,1-2 0,0 2 0,1-2 0,0 0 0,0-1 0,0 0 0,0 0 0,-2 1 0,0 2 0,-1-1 0,0 0 0,0 0 0,-1 1 0,0 1 0,-1 1 44,3-6 0,-1 2 1,-1 1-1,0 1 0,-1-2-44,0-1 0,0-1 0,-1 0 0,-1 2 0,-1 1 0,-2 2 0,-2 2 0,-1 1 0,2-2 173,0-6 1,2-2 0,-1 1-1,-2 0-173,-1 5 0,-1 0 0,-1 1 0,0 1 0,1-8 0,1 2 0,-3 1 451,-4 3 1,-2 1-1,-1 2-451,-1 2 0,-1 0 0,-4 1 0,-8-8 0,-6 1 0,-1 1 291,2 6 0,-2 3 0,-2-2-291,0 3 0,-2-2 0,-2 1 0,-1 3 3,-1 4 0,-1 2 0,-1 1 0,-2 1-3,5 3 0,0 1 0,-2 0 0,0 1 0,-1 1-201,-3-1 0,-2 0 0,0 1 0,-1 1 1,0 0 200,-4 2 0,0 1 0,0 1 0,-2 0 0,0 0-222,6 2 1,0-1-1,-1 2 1,0-1 0,0 1-1,-1 0 222,0 0 0,0 1 0,-1 0 0,0 1 0,0 0 0,-1 0-85,6 1 0,-1 0 1,0 1-1,0 0 0,0 0 1,0 0-1,0 0 85,-4 1 0,0-1 0,1 0 0,-1 1 0,0 0 0,0 0-38,-1 1 0,0-1 0,0 1 0,0 0 0,-1 1 0,2-1 38,0 1 0,0 0 0,1 0 0,0 0 0,-1 0 0,1 0 0,1 0 0,1-1 0,-1 1 0,0 0 0,1 0 0,0 1 0,1 1 0,0 0 0,0 1 0,1 0 0,0 0 0,-1 1 0,-6 0 0,1 1 0,-1 0 0,1 1 0,0 1 0,1 3 0,0 1 0,0 1 0,1 0 0,0 1 0,2-1 0,0 0 0,1 1 0,0 0 0,0 1 0,-1 2 0,1-1 0,0 2 0,1 0 0,0 0 0,2-1 0,2 1 0,-1 1 0,1-1 0,0 2 94,-1 0 1,-1 1 0,1 0 0,1 0 0,2 0-95,-1 0 0,3 0 0,0 0 0,-1 1 170,-4 2 1,-2 2-1,1-1 1,2 0-171,0 1 0,2-1 0,0 0 368,-6 3 1,0 0 0,1 0-369,4-1 0,1-1 0,1 0 679,6-2 0,0-1 0,2-1-679,-8 8 0,3 0 954,1 1 0,2 0-954,7-4 0,3 0 0,-2 3 0,1 0 1176,6-2 1,0 0-1177,0 2 0,1 1 0,2 2 0,2 0 0,0 3 0,2 1 683,0 5 1,1 0-684,1 4 0,1 0-156,1 4 1,1 0 155,0-15 0,1 1 0,0 0 0,0 1 0,2 1 0,-1 1-426,0 1 0,0 1 1,0 1 425,0-1 0,0 0 0,0 1 0,-1 0 0,1 1 0,1 2 0,0-6 0,2 3 0,0 0 0,1-1-836,2 8 1,1-1-1,2 2 836,1-4 0,0 2 0,3-1 0,0-2 0,1-5 0,1-2 0,1-1 0,0 1 0,3 4 0,1-1 0,1 1 0,1-1-546,1 0 0,2-1 0,0 1 0,2 0 546,-5-7 0,2 1 0,0 0 0,0-2 0,-1 0 0,0 1 0,0-1 0,1-1 0,0 0-210,4 3 0,2 0 0,-1-1 0,-1-1 210,0 2 0,-3-2 0,2 1-100,4 3 0,1 1 1,-1 1 99,1-1 0,0 0 0,-1 0 0,-2-3 0,-1-1 0,2 2 0,-1-3 0,1 1 0,0 0 0,0-1 0,5 4 0,0-1 0,0 0 0,-1 0 0,1 1 0,0-2 0,0-5 0,0-1 0,-1-1 252,-5-3 1,-1-2 0,-2-1-1,7 3 1,-4-2 0,-6-4-1,-1 0 1</inkml:trace>
</inkml:ink>
</file>

<file path=ppt/media/image1.gif>
</file>

<file path=ppt/media/image10.png>
</file>

<file path=ppt/media/image11.png>
</file>

<file path=ppt/media/image12.png>
</file>

<file path=ppt/media/image13.png>
</file>

<file path=ppt/media/image15.png>
</file>

<file path=ppt/media/image16.png>
</file>

<file path=ppt/media/image17.tiff>
</file>

<file path=ppt/media/image18.jpg>
</file>

<file path=ppt/media/image19.jpg>
</file>

<file path=ppt/media/image2.png>
</file>

<file path=ppt/media/image20.tiff>
</file>

<file path=ppt/media/image21.png>
</file>

<file path=ppt/media/image21.tiff>
</file>

<file path=ppt/media/image22.png>
</file>

<file path=ppt/media/image23.tiff>
</file>

<file path=ppt/media/image24.png>
</file>

<file path=ppt/media/image25.png>
</file>

<file path=ppt/media/image3.gif>
</file>

<file path=ppt/media/image4.gif>
</file>

<file path=ppt/media/image5.gif>
</file>

<file path=ppt/media/image6.jpg>
</file>

<file path=ppt/media/image7.png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9839797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11650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5706982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766004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25380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gi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A500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  <a:solidFill>
            <a:srgbClr val="7DABFF"/>
          </a:solidFill>
        </p:grpSpPr>
        <p:sp>
          <p:nvSpPr>
            <p:cNvPr id="12" name="Google Shape;12;p2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4" name="Google Shape;14;p2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  <a:solidFill>
            <a:srgbClr val="CC092F"/>
          </a:solidFill>
        </p:grpSpPr>
        <p:sp>
          <p:nvSpPr>
            <p:cNvPr id="15" name="Google Shape;15;p2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3677236" y="4278349"/>
            <a:ext cx="5480829" cy="432996"/>
            <a:chOff x="5582265" y="4646738"/>
            <a:chExt cx="5480829" cy="432996"/>
          </a:xfrm>
        </p:grpSpPr>
        <p:sp>
          <p:nvSpPr>
            <p:cNvPr id="18" name="Google Shape;18;p2"/>
            <p:cNvSpPr/>
            <p:nvPr/>
          </p:nvSpPr>
          <p:spPr>
            <a:xfrm rot="10800000">
              <a:off x="5582265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" name="Google Shape;19;p2"/>
            <p:cNvGrpSpPr/>
            <p:nvPr/>
          </p:nvGrpSpPr>
          <p:grpSpPr>
            <a:xfrm flipH="1">
              <a:off x="5585232" y="4646738"/>
              <a:ext cx="5477861" cy="304551"/>
              <a:chOff x="-24158748" y="330075"/>
              <a:chExt cx="30568423" cy="169950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24158748" y="330081"/>
                <a:ext cx="289080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710175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29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>
            <a:off x="5697214" y="2635519"/>
            <a:ext cx="889200" cy="2964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25" name="Google Shape;25;p3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26" name="Google Shape;26;p3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28" name="Google Shape;28;p3"/>
          <p:cNvGrpSpPr/>
          <p:nvPr/>
        </p:nvGrpSpPr>
        <p:grpSpPr>
          <a:xfrm rot="10800000" flipH="1">
            <a:off x="-2" y="2924826"/>
            <a:ext cx="6589087" cy="2027268"/>
            <a:chOff x="-9894852" y="-4493254"/>
            <a:chExt cx="21200407" cy="6522740"/>
          </a:xfrm>
        </p:grpSpPr>
        <p:sp>
          <p:nvSpPr>
            <p:cNvPr id="29" name="Google Shape;29;p3"/>
            <p:cNvSpPr/>
            <p:nvPr/>
          </p:nvSpPr>
          <p:spPr>
            <a:xfrm>
              <a:off x="-9894852" y="-4493114"/>
              <a:ext cx="146853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31" name="Google Shape;31;p3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32" name="Google Shape;32;p3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" name="Google Shape;33;p3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34" name="Google Shape;34;p3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3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3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37" name="Google Shape;37;p3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3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9" name="Google Shape;39;p3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5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63" name="Google Shape;63;p5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64" name="Google Shape;64;p5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65" name="Google Shape;65;p5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67" name="Google Shape;67;p5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68" name="Google Shape;68;p5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9" name="Google Shape;69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70" name="Google Shape;70;p5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71" name="Google Shape;71;p5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" name="Google Shape;72;p5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73" name="Google Shape;73;p5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" name="Google Shape;75;p5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76" name="Google Shape;76;p5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5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8" name="Google Shape;78;p5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▰"/>
              <a:defRPr/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SzPts val="2400"/>
              <a:buChar char="▻"/>
              <a:defRPr/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" name="Imagen 2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7" y="270850"/>
            <a:ext cx="1238277" cy="1009650"/>
          </a:xfrm>
          <a:prstGeom prst="rect">
            <a:avLst/>
          </a:prstGeom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572000" y="4857750"/>
            <a:ext cx="4572000" cy="285750"/>
          </a:xfrm>
          <a:prstGeom prst="rect">
            <a:avLst/>
          </a:prstGeom>
          <a:solidFill>
            <a:srgbClr val="3333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4857750"/>
            <a:ext cx="4572000" cy="2857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571500"/>
            <a:ext cx="9144000" cy="5715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rgbClr val="3333B2"/>
              </a:gs>
            </a:gsLst>
            <a:lin ang="10800000" scaled="1"/>
            <a:tileRect/>
          </a:gradFill>
          <a:ln>
            <a:noFill/>
          </a:ln>
          <a:effectLst>
            <a:outerShdw blurRad="50800" dist="88900" dir="54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/>
          </a:p>
        </p:txBody>
      </p:sp>
      <p:sp>
        <p:nvSpPr>
          <p:cNvPr id="7" name="TextBox 6"/>
          <p:cNvSpPr txBox="1"/>
          <p:nvPr/>
        </p:nvSpPr>
        <p:spPr>
          <a:xfrm>
            <a:off x="1071564" y="4866085"/>
            <a:ext cx="3500437" cy="277415"/>
          </a:xfrm>
          <a:prstGeom prst="rect">
            <a:avLst/>
          </a:prstGeom>
          <a:noFill/>
        </p:spPr>
        <p:txBody>
          <a:bodyPr anchor="ctr"/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900" kern="1200" dirty="0">
                <a:solidFill>
                  <a:schemeClr val="bg1"/>
                </a:solidFill>
                <a:latin typeface="Arial" charset="0"/>
                <a:ea typeface="+mn-ea"/>
                <a:cs typeface="Arial" charset="0"/>
              </a:rPr>
              <a:t>Leon Palafox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314451"/>
            <a:ext cx="8382000" cy="3280172"/>
          </a:xfrm>
        </p:spPr>
        <p:txBody>
          <a:bodyPr/>
          <a:lstStyle>
            <a:lvl1pPr>
              <a:buSzPct val="60000"/>
              <a:buFontTx/>
              <a:buBlip>
                <a:blip r:embed="rId2"/>
              </a:buBlip>
              <a:defRPr/>
            </a:lvl1pPr>
            <a:lvl2pPr>
              <a:buSzPct val="60000"/>
              <a:buFontTx/>
              <a:buBlip>
                <a:blip r:embed="rId3"/>
              </a:buBlip>
              <a:defRPr/>
            </a:lvl2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" y="585036"/>
            <a:ext cx="9007642" cy="557965"/>
          </a:xfrm>
        </p:spPr>
        <p:txBody>
          <a:bodyPr/>
          <a:lstStyle>
            <a:lvl1pPr marL="137160" algn="l"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0" y="4869657"/>
            <a:ext cx="3505200" cy="273844"/>
          </a:xfrm>
        </p:spPr>
        <p:txBody>
          <a:bodyPr/>
          <a:lstStyle>
            <a:lvl1pPr algn="l">
              <a:defRPr baseline="0" smtClean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4869657"/>
            <a:ext cx="1066800" cy="273844"/>
          </a:xfrm>
        </p:spPr>
        <p:txBody>
          <a:bodyPr/>
          <a:lstStyle>
            <a:lvl1pPr>
              <a:defRPr baseline="0" smtClean="0">
                <a:solidFill>
                  <a:schemeClr val="bg1"/>
                </a:solidFill>
              </a:defRPr>
            </a:lvl1pPr>
          </a:lstStyle>
          <a:p>
            <a:fld id="{EE30A369-18F9-4BE8-9B0F-1974E6BF41F7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495800" y="-9024"/>
            <a:ext cx="4648200" cy="580524"/>
          </a:xfrm>
          <a:prstGeom prst="rect">
            <a:avLst/>
          </a:prstGeom>
          <a:solidFill>
            <a:srgbClr val="3333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>
              <a:solidFill>
                <a:schemeClr val="bg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-6016" y="-9024"/>
            <a:ext cx="4572000" cy="59405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4995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▰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60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://wccftech.com/unreal-engine-46-nvidia-vxgi-shows-breathtaking-visuals/" TargetMode="External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ax.com/blog/?p=907" TargetMode="External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2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customXml" Target="../ink/ink3.xml"/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4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diagramLayout" Target="../diagrams/layout1.xml"/><Relationship Id="rId7" Type="http://schemas.openxmlformats.org/officeDocument/2006/relationships/customXml" Target="../ink/ink4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18784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Machine </a:t>
            </a:r>
            <a:r>
              <a:rPr lang="es-MX" dirty="0" err="1"/>
              <a:t>Learning</a:t>
            </a:r>
            <a:r>
              <a:rPr lang="es-MX" dirty="0"/>
              <a:t> 2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657"/>
            <a:ext cx="3328827" cy="951093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873303" y="2969231"/>
            <a:ext cx="36473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>
                <a:solidFill>
                  <a:schemeClr val="tx1"/>
                </a:solidFill>
              </a:rPr>
              <a:t>Dr. Leon Felipe Palafox Novack</a:t>
            </a:r>
          </a:p>
          <a:p>
            <a:r>
              <a:rPr lang="es-MX" sz="1600" b="1" dirty="0">
                <a:solidFill>
                  <a:schemeClr val="tx1"/>
                </a:solidFill>
              </a:rPr>
              <a:t>lpalafox@up.edu.mx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err="1"/>
              <a:t>from</a:t>
            </a:r>
            <a:r>
              <a:rPr lang="es-MX" dirty="0"/>
              <a:t> </a:t>
            </a:r>
            <a:r>
              <a:rPr lang="es-MX" dirty="0" err="1"/>
              <a:t>keras.layers</a:t>
            </a:r>
            <a:r>
              <a:rPr lang="es-MX" dirty="0"/>
              <a:t> </a:t>
            </a:r>
            <a:r>
              <a:rPr lang="es-MX" dirty="0" err="1"/>
              <a:t>import</a:t>
            </a:r>
            <a:r>
              <a:rPr lang="es-MX" dirty="0"/>
              <a:t> Dense</a:t>
            </a:r>
          </a:p>
          <a:p>
            <a:pPr lvl="1"/>
            <a:r>
              <a:rPr lang="es-MX" dirty="0"/>
              <a:t>Es el tipo de capa que se va a agregar, en este caso, dense es una capa de unidades totalmente conectadas una con otra.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10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594045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err="1"/>
              <a:t>model.compile</a:t>
            </a:r>
            <a:r>
              <a:rPr lang="es-MX" dirty="0"/>
              <a:t>(</a:t>
            </a:r>
            <a:r>
              <a:rPr lang="es-MX" dirty="0" err="1"/>
              <a:t>loss</a:t>
            </a:r>
            <a:r>
              <a:rPr lang="es-MX" dirty="0"/>
              <a:t>='</a:t>
            </a:r>
            <a:r>
              <a:rPr lang="es-MX" dirty="0" err="1"/>
              <a:t>binary_crossentropy</a:t>
            </a:r>
            <a:r>
              <a:rPr lang="es-MX" dirty="0"/>
              <a:t>', </a:t>
            </a:r>
            <a:r>
              <a:rPr lang="es-MX" dirty="0" err="1"/>
              <a:t>optimizer</a:t>
            </a:r>
            <a:r>
              <a:rPr lang="es-MX" dirty="0"/>
              <a:t>='</a:t>
            </a:r>
            <a:r>
              <a:rPr lang="es-MX" dirty="0" err="1"/>
              <a:t>adam</a:t>
            </a:r>
            <a:r>
              <a:rPr lang="es-MX" dirty="0"/>
              <a:t>', </a:t>
            </a:r>
            <a:r>
              <a:rPr lang="es-MX" dirty="0" err="1"/>
              <a:t>metrics</a:t>
            </a:r>
            <a:r>
              <a:rPr lang="es-MX" dirty="0"/>
              <a:t>=['</a:t>
            </a:r>
            <a:r>
              <a:rPr lang="es-MX" dirty="0" err="1"/>
              <a:t>accuracy</a:t>
            </a:r>
            <a:r>
              <a:rPr lang="es-MX" dirty="0"/>
              <a:t>'])</a:t>
            </a:r>
          </a:p>
          <a:p>
            <a:pPr lvl="1"/>
            <a:r>
              <a:rPr lang="es-MX" dirty="0"/>
              <a:t>Al final el modelo debe de “compilarse”, donde definimos la perdida “</a:t>
            </a:r>
            <a:r>
              <a:rPr lang="es-MX" dirty="0" err="1"/>
              <a:t>loss</a:t>
            </a:r>
            <a:r>
              <a:rPr lang="es-MX" dirty="0"/>
              <a:t>”, el optimizador (en este caso es “Adam”)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11</a:t>
            </a:fld>
            <a:endParaRPr lang="es-MX"/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DEC7B4A6-8A5D-7147-8679-29E06207679E}"/>
                  </a:ext>
                </a:extLst>
              </p14:cNvPr>
              <p14:cNvContentPartPr/>
              <p14:nvPr/>
            </p14:nvContentPartPr>
            <p14:xfrm>
              <a:off x="3695760" y="2680920"/>
              <a:ext cx="2032200" cy="381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DEC7B4A6-8A5D-7147-8679-29E06207679E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86400" y="2671560"/>
                <a:ext cx="2050920" cy="56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8459522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Karma de Machine </a:t>
            </a:r>
            <a:r>
              <a:rPr lang="es-MX" dirty="0" err="1"/>
              <a:t>Learning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Modelo</a:t>
            </a:r>
          </a:p>
          <a:p>
            <a:r>
              <a:rPr lang="es-MX" dirty="0"/>
              <a:t>Perdida</a:t>
            </a:r>
          </a:p>
          <a:p>
            <a:r>
              <a:rPr lang="es-MX" dirty="0"/>
              <a:t>Optimización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600844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model.fit</a:t>
            </a:r>
            <a:r>
              <a:rPr lang="en-US" dirty="0"/>
              <a:t>(X, Y, epochs=150, </a:t>
            </a:r>
            <a:r>
              <a:rPr lang="en-US" dirty="0" err="1"/>
              <a:t>batch_size</a:t>
            </a:r>
            <a:r>
              <a:rPr lang="en-US" dirty="0"/>
              <a:t>=10)</a:t>
            </a:r>
          </a:p>
          <a:p>
            <a:pPr lvl="1"/>
            <a:r>
              <a:rPr lang="en-US" dirty="0"/>
              <a:t>Epochs se </a:t>
            </a:r>
            <a:r>
              <a:rPr lang="en-US" dirty="0" err="1"/>
              <a:t>refiere</a:t>
            </a:r>
            <a:r>
              <a:rPr lang="en-US" dirty="0"/>
              <a:t> al </a:t>
            </a:r>
            <a:r>
              <a:rPr lang="en-US" dirty="0" err="1"/>
              <a:t>número</a:t>
            </a:r>
            <a:r>
              <a:rPr lang="en-US" dirty="0"/>
              <a:t> de </a:t>
            </a:r>
            <a:r>
              <a:rPr lang="en-US" dirty="0" err="1"/>
              <a:t>iteraciones</a:t>
            </a:r>
            <a:r>
              <a:rPr lang="en-US" dirty="0"/>
              <a:t> y </a:t>
            </a:r>
            <a:r>
              <a:rPr lang="en-US" dirty="0" err="1"/>
              <a:t>batch_size</a:t>
            </a:r>
            <a:r>
              <a:rPr lang="en-US" dirty="0"/>
              <a:t> a la </a:t>
            </a:r>
            <a:r>
              <a:rPr lang="en-US" dirty="0" err="1"/>
              <a:t>cantidad</a:t>
            </a:r>
            <a:r>
              <a:rPr lang="en-US" dirty="0"/>
              <a:t> de </a:t>
            </a:r>
            <a:r>
              <a:rPr lang="en-US" dirty="0" err="1"/>
              <a:t>elementos</a:t>
            </a:r>
            <a:r>
              <a:rPr lang="en-US" dirty="0"/>
              <a:t> que </a:t>
            </a:r>
            <a:r>
              <a:rPr lang="en-US" dirty="0" err="1"/>
              <a:t>vamos</a:t>
            </a:r>
            <a:r>
              <a:rPr lang="en-US" dirty="0"/>
              <a:t> a </a:t>
            </a:r>
            <a:r>
              <a:rPr lang="en-US" dirty="0" err="1"/>
              <a:t>tomar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conjunto</a:t>
            </a:r>
            <a:r>
              <a:rPr lang="en-US" dirty="0"/>
              <a:t> </a:t>
            </a:r>
            <a:r>
              <a:rPr lang="en-US" dirty="0" err="1"/>
              <a:t>por</a:t>
            </a:r>
            <a:r>
              <a:rPr lang="en-US" dirty="0"/>
              <a:t> </a:t>
            </a:r>
            <a:r>
              <a:rPr lang="en-US" dirty="0" err="1"/>
              <a:t>iteración</a:t>
            </a:r>
            <a:r>
              <a:rPr lang="en-US" dirty="0"/>
              <a:t>.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818145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s-MX" dirty="0"/>
              <a:t>scores = </a:t>
            </a:r>
            <a:r>
              <a:rPr lang="es-MX" dirty="0" err="1"/>
              <a:t>model.evaluate</a:t>
            </a:r>
            <a:r>
              <a:rPr lang="es-MX" dirty="0"/>
              <a:t>(X, Y)</a:t>
            </a:r>
          </a:p>
          <a:p>
            <a:pPr fontAlgn="base"/>
            <a:r>
              <a:rPr lang="es-MX" dirty="0" err="1"/>
              <a:t>print</a:t>
            </a:r>
            <a:r>
              <a:rPr lang="es-MX" dirty="0"/>
              <a:t>("\</a:t>
            </a:r>
            <a:r>
              <a:rPr lang="es-MX" dirty="0" err="1"/>
              <a:t>n%s</a:t>
            </a:r>
            <a:r>
              <a:rPr lang="es-MX" dirty="0"/>
              <a:t>: %.2f%%" % (</a:t>
            </a:r>
            <a:r>
              <a:rPr lang="es-MX" dirty="0" err="1"/>
              <a:t>model.metrics_names</a:t>
            </a:r>
            <a:r>
              <a:rPr lang="es-MX" dirty="0"/>
              <a:t>[1], scores[1]*100))</a:t>
            </a:r>
          </a:p>
          <a:p>
            <a:pPr marL="76200" indent="0">
              <a:buNone/>
            </a:pP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8281896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Redes Neuronales </a:t>
            </a:r>
            <a:r>
              <a:rPr lang="es-MX" dirty="0" err="1"/>
              <a:t>Convolutivas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/>
              <a:t>Sesión Anterior</a:t>
            </a:r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29758720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 Transformations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2504" y="1327350"/>
            <a:ext cx="1466850" cy="146685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5425" y="1327350"/>
            <a:ext cx="1466850" cy="146685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3625" y="3111900"/>
            <a:ext cx="1466850" cy="146685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05425" y="3111900"/>
            <a:ext cx="1466850" cy="1466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382644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Images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0168" y="1422897"/>
            <a:ext cx="3992996" cy="243323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39033" t="13831" r="55156" b="68606"/>
          <a:stretch/>
        </p:blipFill>
        <p:spPr>
          <a:xfrm>
            <a:off x="5244318" y="1661098"/>
            <a:ext cx="1062357" cy="195683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62972" t="39924" r="30300" b="44018"/>
          <a:stretch/>
        </p:blipFill>
        <p:spPr>
          <a:xfrm>
            <a:off x="6534781" y="1792056"/>
            <a:ext cx="1165342" cy="16949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751709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Imagenes</a:t>
            </a:r>
            <a:r>
              <a:rPr lang="en-US" dirty="0"/>
              <a:t> y </a:t>
            </a:r>
            <a:r>
              <a:rPr lang="en-US" dirty="0" err="1"/>
              <a:t>estacionaridad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Pequeñas</a:t>
            </a:r>
            <a:r>
              <a:rPr lang="en-US" dirty="0"/>
              <a:t> </a:t>
            </a:r>
            <a:r>
              <a:rPr lang="en-US" dirty="0" err="1"/>
              <a:t>partes</a:t>
            </a:r>
            <a:r>
              <a:rPr lang="en-US" dirty="0"/>
              <a:t> de la </a:t>
            </a:r>
            <a:r>
              <a:rPr lang="en-US" dirty="0" err="1"/>
              <a:t>imagen</a:t>
            </a:r>
            <a:r>
              <a:rPr lang="en-US" dirty="0"/>
              <a:t> van a </a:t>
            </a:r>
            <a:r>
              <a:rPr lang="en-US" dirty="0" err="1"/>
              <a:t>tener</a:t>
            </a:r>
            <a:r>
              <a:rPr lang="en-US" dirty="0"/>
              <a:t> las </a:t>
            </a:r>
            <a:r>
              <a:rPr lang="en-US" dirty="0" err="1"/>
              <a:t>mismas</a:t>
            </a:r>
            <a:r>
              <a:rPr lang="en-US" dirty="0"/>
              <a:t> </a:t>
            </a:r>
            <a:r>
              <a:rPr lang="en-US" dirty="0" err="1"/>
              <a:t>características</a:t>
            </a:r>
            <a:r>
              <a:rPr lang="en-US" dirty="0"/>
              <a:t> que </a:t>
            </a:r>
            <a:r>
              <a:rPr lang="en-US" dirty="0" err="1"/>
              <a:t>grandes</a:t>
            </a:r>
            <a:r>
              <a:rPr lang="en-US" dirty="0"/>
              <a:t> </a:t>
            </a:r>
            <a:r>
              <a:rPr lang="en-US" dirty="0" err="1"/>
              <a:t>partes</a:t>
            </a:r>
            <a:r>
              <a:rPr lang="en-US" dirty="0"/>
              <a:t> (</a:t>
            </a:r>
            <a:r>
              <a:rPr lang="en-US" dirty="0" err="1"/>
              <a:t>paredes</a:t>
            </a:r>
            <a:r>
              <a:rPr lang="en-US" dirty="0"/>
              <a:t>, </a:t>
            </a:r>
            <a:r>
              <a:rPr lang="en-US" dirty="0" err="1"/>
              <a:t>agua</a:t>
            </a:r>
            <a:r>
              <a:rPr lang="en-US" dirty="0"/>
              <a:t>, </a:t>
            </a:r>
            <a:r>
              <a:rPr lang="en-US" dirty="0" err="1"/>
              <a:t>cielo</a:t>
            </a:r>
            <a:r>
              <a:rPr lang="en-US" dirty="0"/>
              <a:t>)</a:t>
            </a:r>
          </a:p>
          <a:p>
            <a:r>
              <a:rPr lang="en-US" dirty="0"/>
              <a:t>Si </a:t>
            </a:r>
            <a:r>
              <a:rPr lang="en-US" dirty="0" err="1"/>
              <a:t>todas</a:t>
            </a:r>
            <a:r>
              <a:rPr lang="en-US" dirty="0"/>
              <a:t> las imagines </a:t>
            </a:r>
            <a:r>
              <a:rPr lang="en-US" dirty="0" err="1"/>
              <a:t>tienen</a:t>
            </a:r>
            <a:r>
              <a:rPr lang="en-US" dirty="0"/>
              <a:t> la </a:t>
            </a:r>
            <a:r>
              <a:rPr lang="en-US" dirty="0" err="1"/>
              <a:t>misma</a:t>
            </a:r>
            <a:r>
              <a:rPr lang="en-US" dirty="0"/>
              <a:t> </a:t>
            </a:r>
            <a:r>
              <a:rPr lang="en-US" dirty="0" err="1"/>
              <a:t>naturaleza</a:t>
            </a:r>
            <a:r>
              <a:rPr lang="en-US" dirty="0"/>
              <a:t> (RGB, </a:t>
            </a:r>
            <a:r>
              <a:rPr lang="en-US" dirty="0" err="1"/>
              <a:t>paisajes</a:t>
            </a:r>
            <a:r>
              <a:rPr lang="en-US" dirty="0"/>
              <a:t>), </a:t>
            </a:r>
            <a:r>
              <a:rPr lang="en-US" dirty="0" err="1"/>
              <a:t>podemos</a:t>
            </a:r>
            <a:r>
              <a:rPr lang="en-US" dirty="0"/>
              <a:t> </a:t>
            </a:r>
            <a:r>
              <a:rPr lang="en-US" dirty="0" err="1"/>
              <a:t>entrenar</a:t>
            </a:r>
            <a:r>
              <a:rPr lang="en-US" dirty="0"/>
              <a:t> con </a:t>
            </a:r>
            <a:r>
              <a:rPr lang="en-US" dirty="0" err="1"/>
              <a:t>unas</a:t>
            </a:r>
            <a:r>
              <a:rPr lang="en-US" dirty="0"/>
              <a:t> </a:t>
            </a:r>
            <a:r>
              <a:rPr lang="en-US" dirty="0" err="1"/>
              <a:t>imagenes</a:t>
            </a:r>
            <a:r>
              <a:rPr lang="en-US" dirty="0"/>
              <a:t> y detector </a:t>
            </a:r>
            <a:r>
              <a:rPr lang="en-US" dirty="0" err="1"/>
              <a:t>otras</a:t>
            </a:r>
            <a:r>
              <a:rPr lang="en-US" dirty="0"/>
              <a:t>, </a:t>
            </a:r>
            <a:r>
              <a:rPr lang="en-US" dirty="0" err="1"/>
              <a:t>nunca</a:t>
            </a:r>
            <a:r>
              <a:rPr lang="en-US" dirty="0"/>
              <a:t> vistas.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74960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Convolución</a:t>
            </a:r>
            <a:endParaRPr lang="en-US" dirty="0"/>
          </a:p>
        </p:txBody>
      </p:sp>
      <p:sp>
        <p:nvSpPr>
          <p:cNvPr id="5" name="Subtítulo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774912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texto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</a:t>
            </a:fld>
            <a:endParaRPr lang="es-MX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5489" y="1327350"/>
            <a:ext cx="4233676" cy="3291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34729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Convolutional Neural  Nets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El </a:t>
            </a:r>
            <a:r>
              <a:rPr lang="en-US" dirty="0" err="1"/>
              <a:t>entrenamiento</a:t>
            </a:r>
            <a:r>
              <a:rPr lang="en-US" dirty="0"/>
              <a:t> </a:t>
            </a:r>
            <a:r>
              <a:rPr lang="en-US" dirty="0" err="1"/>
              <a:t>va</a:t>
            </a:r>
            <a:r>
              <a:rPr lang="en-US" dirty="0"/>
              <a:t> a </a:t>
            </a:r>
            <a:r>
              <a:rPr lang="en-US" dirty="0" err="1"/>
              <a:t>tomar</a:t>
            </a:r>
            <a:r>
              <a:rPr lang="en-US" dirty="0"/>
              <a:t> </a:t>
            </a:r>
            <a:r>
              <a:rPr lang="en-US" dirty="0" err="1"/>
              <a:t>ventaja</a:t>
            </a:r>
            <a:r>
              <a:rPr lang="en-US" dirty="0"/>
              <a:t> de la </a:t>
            </a:r>
            <a:r>
              <a:rPr lang="en-US" dirty="0" err="1"/>
              <a:t>invarianza</a:t>
            </a:r>
            <a:r>
              <a:rPr lang="en-US" dirty="0"/>
              <a:t> de las </a:t>
            </a:r>
            <a:r>
              <a:rPr lang="en-US" dirty="0" err="1"/>
              <a:t>imagenes</a:t>
            </a:r>
            <a:endParaRPr lang="en-US" dirty="0"/>
          </a:p>
          <a:p>
            <a:r>
              <a:rPr lang="en-US" dirty="0"/>
              <a:t>La red </a:t>
            </a:r>
            <a:r>
              <a:rPr lang="en-US" dirty="0" err="1"/>
              <a:t>aprendera</a:t>
            </a:r>
            <a:r>
              <a:rPr lang="en-US" dirty="0"/>
              <a:t> </a:t>
            </a:r>
            <a:r>
              <a:rPr lang="en-US" dirty="0" err="1"/>
              <a:t>características</a:t>
            </a:r>
            <a:r>
              <a:rPr lang="en-US" dirty="0"/>
              <a:t> que no </a:t>
            </a:r>
            <a:r>
              <a:rPr lang="en-US" dirty="0" err="1"/>
              <a:t>varían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lugar</a:t>
            </a:r>
            <a:r>
              <a:rPr lang="en-US" dirty="0"/>
              <a:t> de </a:t>
            </a:r>
            <a:r>
              <a:rPr lang="en-US" dirty="0" err="1"/>
              <a:t>generales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6675" y="2379862"/>
            <a:ext cx="2379559" cy="1607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06747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Convolution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6725" y="1158775"/>
            <a:ext cx="501015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4704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Pooling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Una</a:t>
            </a:r>
            <a:r>
              <a:rPr lang="en-US" dirty="0"/>
              <a:t> </a:t>
            </a:r>
            <a:r>
              <a:rPr lang="en-US" dirty="0" err="1"/>
              <a:t>vez</a:t>
            </a:r>
            <a:r>
              <a:rPr lang="en-US" dirty="0"/>
              <a:t> que </a:t>
            </a:r>
            <a:r>
              <a:rPr lang="en-US" dirty="0" err="1"/>
              <a:t>tenemos</a:t>
            </a:r>
            <a:r>
              <a:rPr lang="en-US" dirty="0"/>
              <a:t> las </a:t>
            </a:r>
            <a:r>
              <a:rPr lang="en-US" dirty="0" err="1"/>
              <a:t>convoluciones</a:t>
            </a:r>
            <a:r>
              <a:rPr lang="en-US" dirty="0"/>
              <a:t>, hay que </a:t>
            </a:r>
            <a:r>
              <a:rPr lang="en-US" dirty="0" err="1"/>
              <a:t>aprender</a:t>
            </a:r>
            <a:r>
              <a:rPr lang="en-US" dirty="0"/>
              <a:t> la </a:t>
            </a:r>
            <a:r>
              <a:rPr lang="en-US" dirty="0" err="1"/>
              <a:t>localudad</a:t>
            </a:r>
            <a:r>
              <a:rPr lang="en-US" dirty="0"/>
              <a:t>.</a:t>
            </a:r>
          </a:p>
          <a:p>
            <a:r>
              <a:rPr lang="en-US" dirty="0" err="1"/>
              <a:t>Tomamos</a:t>
            </a:r>
            <a:r>
              <a:rPr lang="en-US" dirty="0"/>
              <a:t> </a:t>
            </a:r>
            <a:r>
              <a:rPr lang="en-US" dirty="0" err="1"/>
              <a:t>características</a:t>
            </a:r>
            <a:r>
              <a:rPr lang="en-US" dirty="0"/>
              <a:t> locales y </a:t>
            </a:r>
            <a:r>
              <a:rPr lang="en-US" dirty="0" err="1"/>
              <a:t>tomamos</a:t>
            </a:r>
            <a:r>
              <a:rPr lang="en-US" dirty="0"/>
              <a:t> </a:t>
            </a:r>
            <a:r>
              <a:rPr lang="en-US" dirty="0" err="1"/>
              <a:t>ya</a:t>
            </a:r>
            <a:r>
              <a:rPr lang="en-US" dirty="0"/>
              <a:t> sea el </a:t>
            </a:r>
            <a:r>
              <a:rPr lang="en-US" dirty="0" err="1"/>
              <a:t>máximo</a:t>
            </a:r>
            <a:r>
              <a:rPr lang="en-US" dirty="0"/>
              <a:t> o el </a:t>
            </a:r>
            <a:r>
              <a:rPr lang="en-US" dirty="0" err="1"/>
              <a:t>mínimo</a:t>
            </a:r>
            <a:r>
              <a:rPr lang="en-US" dirty="0"/>
              <a:t>.</a:t>
            </a:r>
          </a:p>
          <a:p>
            <a:r>
              <a:rPr lang="en-US" dirty="0" err="1"/>
              <a:t>Reducimos</a:t>
            </a:r>
            <a:r>
              <a:rPr lang="en-US" dirty="0"/>
              <a:t> </a:t>
            </a:r>
            <a:r>
              <a:rPr lang="en-US" dirty="0" err="1"/>
              <a:t>los</a:t>
            </a:r>
            <a:r>
              <a:rPr lang="en-US" dirty="0"/>
              <a:t> features y </a:t>
            </a:r>
            <a:r>
              <a:rPr lang="en-US" dirty="0" err="1"/>
              <a:t>aumentamos</a:t>
            </a:r>
            <a:r>
              <a:rPr lang="en-US" dirty="0"/>
              <a:t> el </a:t>
            </a:r>
            <a:r>
              <a:rPr lang="en-US" dirty="0" err="1"/>
              <a:t>poder</a:t>
            </a:r>
            <a:r>
              <a:rPr lang="en-US" dirty="0"/>
              <a:t> </a:t>
            </a:r>
            <a:r>
              <a:rPr lang="en-US" dirty="0" err="1"/>
              <a:t>sobre</a:t>
            </a:r>
            <a:r>
              <a:rPr lang="en-US" dirty="0"/>
              <a:t> la </a:t>
            </a:r>
            <a:r>
              <a:rPr lang="en-US" dirty="0" err="1"/>
              <a:t>estacionaridad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869221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Pooling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0232" y="1444345"/>
            <a:ext cx="3503760" cy="2860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94731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Analisis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Entrenar</a:t>
            </a:r>
            <a:r>
              <a:rPr lang="en-US" dirty="0"/>
              <a:t> con </a:t>
            </a:r>
            <a:r>
              <a:rPr lang="en-US" dirty="0" err="1"/>
              <a:t>una</a:t>
            </a:r>
            <a:r>
              <a:rPr lang="en-US" dirty="0"/>
              <a:t> CNN </a:t>
            </a:r>
            <a:r>
              <a:rPr lang="en-US" dirty="0" err="1"/>
              <a:t>es</a:t>
            </a:r>
            <a:r>
              <a:rPr lang="en-US" dirty="0"/>
              <a:t> similar a </a:t>
            </a:r>
            <a:r>
              <a:rPr lang="en-US" dirty="0" err="1"/>
              <a:t>entrenar</a:t>
            </a:r>
            <a:r>
              <a:rPr lang="en-US" dirty="0"/>
              <a:t> con un set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artificialmente</a:t>
            </a:r>
            <a:r>
              <a:rPr lang="en-US" dirty="0"/>
              <a:t> </a:t>
            </a:r>
            <a:r>
              <a:rPr lang="en-US" dirty="0" err="1"/>
              <a:t>grande</a:t>
            </a:r>
            <a:endParaRPr lang="en-US" dirty="0"/>
          </a:p>
          <a:p>
            <a:r>
              <a:rPr lang="en-US" dirty="0"/>
              <a:t>Pooling </a:t>
            </a:r>
            <a:r>
              <a:rPr lang="en-US" dirty="0" err="1"/>
              <a:t>nos</a:t>
            </a:r>
            <a:r>
              <a:rPr lang="en-US" dirty="0"/>
              <a:t> </a:t>
            </a:r>
            <a:r>
              <a:rPr lang="en-US" dirty="0" err="1"/>
              <a:t>ayuda</a:t>
            </a:r>
            <a:r>
              <a:rPr lang="en-US" dirty="0"/>
              <a:t> a </a:t>
            </a:r>
            <a:r>
              <a:rPr lang="en-US" dirty="0" err="1"/>
              <a:t>decrementar</a:t>
            </a:r>
            <a:r>
              <a:rPr lang="en-US" dirty="0"/>
              <a:t> la </a:t>
            </a:r>
            <a:r>
              <a:rPr lang="en-US" dirty="0" err="1"/>
              <a:t>dimensionalidad</a:t>
            </a:r>
            <a:r>
              <a:rPr lang="en-US" dirty="0"/>
              <a:t>.</a:t>
            </a:r>
          </a:p>
          <a:p>
            <a:r>
              <a:rPr lang="en-US" dirty="0"/>
              <a:t>La red </a:t>
            </a:r>
            <a:r>
              <a:rPr lang="en-US" dirty="0" err="1"/>
              <a:t>comparte</a:t>
            </a:r>
            <a:r>
              <a:rPr lang="en-US" dirty="0"/>
              <a:t> pesos para </a:t>
            </a:r>
            <a:r>
              <a:rPr lang="en-US" dirty="0" err="1"/>
              <a:t>aprovechar</a:t>
            </a:r>
            <a:r>
              <a:rPr lang="en-US" dirty="0"/>
              <a:t> </a:t>
            </a:r>
            <a:r>
              <a:rPr lang="en-US" dirty="0" err="1"/>
              <a:t>los</a:t>
            </a:r>
            <a:r>
              <a:rPr lang="en-US" dirty="0"/>
              <a:t> pixels que </a:t>
            </a:r>
            <a:r>
              <a:rPr lang="en-US" dirty="0" err="1"/>
              <a:t>estan</a:t>
            </a:r>
            <a:r>
              <a:rPr lang="en-US" dirty="0"/>
              <a:t> </a:t>
            </a:r>
            <a:r>
              <a:rPr lang="en-US" dirty="0" err="1"/>
              <a:t>cercanos</a:t>
            </a:r>
            <a:r>
              <a:rPr lang="en-US" dirty="0"/>
              <a:t> </a:t>
            </a:r>
            <a:r>
              <a:rPr lang="en-US" dirty="0" err="1"/>
              <a:t>unos</a:t>
            </a:r>
            <a:r>
              <a:rPr lang="en-US" dirty="0"/>
              <a:t> de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otros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29229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Redes Convolutivas con Keras</a:t>
            </a:r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/>
              <a:t>Colab</a:t>
            </a:r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403976204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B897522-DB86-1242-830B-D46FE2D6557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MNIST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98AAD1C-2EA3-BA45-ACC4-2D00A3F6CEA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26</a:t>
            </a:fld>
            <a:endParaRPr lang="en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3378275-AFB4-C343-80D7-FD0D77D323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0150" y="1396095"/>
            <a:ext cx="4320540" cy="324040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C1BCC7C-5298-B04C-99F6-10219AC7FB15}"/>
              </a:ext>
            </a:extLst>
          </p:cNvPr>
          <p:cNvSpPr txBox="1"/>
          <p:nvPr/>
        </p:nvSpPr>
        <p:spPr>
          <a:xfrm>
            <a:off x="5726430" y="2366010"/>
            <a:ext cx="3097529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MX" dirty="0"/>
              <a:t>MNIST es uno de los datasets mas usados para probar algoritmos de detección de imagenes</a:t>
            </a:r>
          </a:p>
        </p:txBody>
      </p:sp>
    </p:spTree>
    <p:extLst>
      <p:ext uri="{BB962C8B-B14F-4D97-AF65-F5344CB8AC3E}">
        <p14:creationId xmlns:p14="http://schemas.microsoft.com/office/powerpoint/2010/main" val="4304423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1F7E38C-E866-0447-8ED9-B32E38FC72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X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31DECAEB-6D84-6B48-89BD-657F617B2D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X" dirty="0"/>
              <a:t>Que tipo de software creen que utiliza mucho procesamiento de video?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BCE2F8-6D41-9647-8322-78769F948A6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4726808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6E206-9A64-F743-8CB4-A60D9BBD2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Videojuegos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D83FE80-BD78-524C-B6F9-481265178F0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28</a:t>
            </a:fld>
            <a:endParaRPr lang="en"/>
          </a:p>
        </p:txBody>
      </p:sp>
      <p:pic>
        <p:nvPicPr>
          <p:cNvPr id="6" name="Picture 5" descr="A picture containing indoor, table, window, building&#10;&#10;Description automatically generated">
            <a:extLst>
              <a:ext uri="{FF2B5EF4-FFF2-40B4-BE49-F238E27FC236}">
                <a16:creationId xmlns:a16="http://schemas.microsoft.com/office/drawing/2014/main" id="{C3873516-38EE-CC48-A0AA-F68B4B3559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2374875" y="1691405"/>
            <a:ext cx="4572000" cy="2571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402688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D6CDA0-9422-CA42-B562-B96FA78679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0AA944-39B0-204C-BED9-3D69A4BF8D8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6D9A3F-FA6C-2241-A53A-61CF24AEA6D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29</a:t>
            </a:fld>
            <a:endParaRPr lang="en"/>
          </a:p>
        </p:txBody>
      </p:sp>
      <p:pic>
        <p:nvPicPr>
          <p:cNvPr id="6" name="Picture 5" descr="A picture containing indoor, table, sitting, black&#10;&#10;Description automatically generated">
            <a:extLst>
              <a:ext uri="{FF2B5EF4-FFF2-40B4-BE49-F238E27FC236}">
                <a16:creationId xmlns:a16="http://schemas.microsoft.com/office/drawing/2014/main" id="{5D6234A7-6992-6D4D-8363-9670479542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1620250" y="1458212"/>
            <a:ext cx="5903500" cy="3096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4214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Keras/Tensorflow</a:t>
            </a:r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586E179-946D-4F49-B783-246839206A1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MX" dirty="0"/>
              <a:t>Clase Anterior</a:t>
            </a:r>
          </a:p>
        </p:txBody>
      </p:sp>
    </p:spTree>
    <p:extLst>
      <p:ext uri="{BB962C8B-B14F-4D97-AF65-F5344CB8AC3E}">
        <p14:creationId xmlns:p14="http://schemas.microsoft.com/office/powerpoint/2010/main" val="3705565655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961D24-582A-9D46-9F64-DC537DB322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Tarjetas de video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89BC28-EA72-5E4B-BE94-B08C554F168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X" dirty="0"/>
              <a:t>La convolución es una operación inherentemente paralelizable.</a:t>
            </a:r>
          </a:p>
          <a:p>
            <a:r>
              <a:rPr lang="en-MX" dirty="0"/>
              <a:t>Las tarjetas de video son arquitecturas diseñadas para poder procesar en paralelo.</a:t>
            </a:r>
          </a:p>
          <a:p>
            <a:r>
              <a:rPr lang="en-MX" dirty="0"/>
              <a:t>Fue fortuito que las tarjetas de video se comenzaran a utilizar en Deep Learning.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E27EC3-8174-2949-97F5-0CD32D7B9B2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82383498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8D6862-0B11-9F4D-A6A8-1E3EF5C5E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85A5626-AD73-BE4F-A1CD-6AB82D784C3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31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8B0A5D8-AD6D-274B-A9DC-F2973A81F8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2714" y="1600200"/>
            <a:ext cx="3128365" cy="265911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25425787-0182-4848-9075-51CF4AE219BD}"/>
              </a:ext>
            </a:extLst>
          </p:cNvPr>
          <p:cNvSpPr/>
          <p:nvPr/>
        </p:nvSpPr>
        <p:spPr>
          <a:xfrm>
            <a:off x="4829830" y="3682229"/>
            <a:ext cx="3531870" cy="5770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50" dirty="0" err="1">
                <a:solidFill>
                  <a:srgbClr val="222222"/>
                </a:solidFill>
                <a:latin typeface="Arial" panose="020B0604020202020204" pitchFamily="34" charset="0"/>
              </a:rPr>
              <a:t>Kayid</a:t>
            </a:r>
            <a:r>
              <a:rPr lang="en-US" sz="1050" dirty="0">
                <a:solidFill>
                  <a:srgbClr val="222222"/>
                </a:solidFill>
                <a:latin typeface="Arial" panose="020B0604020202020204" pitchFamily="34" charset="0"/>
              </a:rPr>
              <a:t>, Amr, Yasmeen Khaled, and M. </a:t>
            </a:r>
            <a:r>
              <a:rPr lang="en-US" sz="1050" dirty="0" err="1">
                <a:solidFill>
                  <a:srgbClr val="222222"/>
                </a:solidFill>
                <a:latin typeface="Arial" panose="020B0604020202020204" pitchFamily="34" charset="0"/>
              </a:rPr>
              <a:t>Elmahdy</a:t>
            </a:r>
            <a:r>
              <a:rPr lang="en-US" sz="1050" dirty="0">
                <a:solidFill>
                  <a:srgbClr val="222222"/>
                </a:solidFill>
                <a:latin typeface="Arial" panose="020B0604020202020204" pitchFamily="34" charset="0"/>
              </a:rPr>
              <a:t>. "Performance of </a:t>
            </a:r>
            <a:r>
              <a:rPr lang="en-US" sz="1050" dirty="0" err="1">
                <a:solidFill>
                  <a:srgbClr val="222222"/>
                </a:solidFill>
                <a:latin typeface="Arial" panose="020B0604020202020204" pitchFamily="34" charset="0"/>
              </a:rPr>
              <a:t>cpus</a:t>
            </a:r>
            <a:r>
              <a:rPr lang="en-US" sz="1050" dirty="0">
                <a:solidFill>
                  <a:srgbClr val="222222"/>
                </a:solidFill>
                <a:latin typeface="Arial" panose="020B0604020202020204" pitchFamily="34" charset="0"/>
              </a:rPr>
              <a:t>/</a:t>
            </a:r>
            <a:r>
              <a:rPr lang="en-US" sz="1050" dirty="0" err="1">
                <a:solidFill>
                  <a:srgbClr val="222222"/>
                </a:solidFill>
                <a:latin typeface="Arial" panose="020B0604020202020204" pitchFamily="34" charset="0"/>
              </a:rPr>
              <a:t>gpus</a:t>
            </a:r>
            <a:r>
              <a:rPr lang="en-US" sz="1050" dirty="0">
                <a:solidFill>
                  <a:srgbClr val="222222"/>
                </a:solidFill>
                <a:latin typeface="Arial" panose="020B0604020202020204" pitchFamily="34" charset="0"/>
              </a:rPr>
              <a:t> for deep learning workloads." (2018).</a:t>
            </a:r>
            <a:endParaRPr lang="en-MX" sz="1050" dirty="0"/>
          </a:p>
        </p:txBody>
      </p:sp>
    </p:spTree>
    <p:extLst>
      <p:ext uri="{BB962C8B-B14F-4D97-AF65-F5344CB8AC3E}">
        <p14:creationId xmlns:p14="http://schemas.microsoft.com/office/powerpoint/2010/main" val="292067861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621AA0C-1AD8-5044-8326-B0CECC4D7B9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MX" dirty="0"/>
              <a:t>Estadística Bayesiana</a:t>
            </a:r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6D9B6688-88CE-6A47-B284-C2995AF1ED1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90054B-F4E0-484D-B903-5F39F7F1866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7626426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EB6144C1-8E73-684C-9C83-FC86F43C63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Estimaciones Puntuales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CC3E44C-688B-C74D-B3CB-9E9BFBB9AAD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X" dirty="0"/>
              <a:t>Hasta ahora, que tipo de predicciones hacemos?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1AAF19E-E78E-BB48-A86F-0857F6F56E4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7082850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429932-6FEB-A242-9C1B-9BB2CAED4C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Estimaciones puntuales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A126A2-46D7-5648-9B24-7C4A59A558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X" dirty="0"/>
              <a:t>Hasta ahora hemos hecho estimaciones que se reducen a un punto, una clase, un valor.</a:t>
            </a:r>
          </a:p>
          <a:p>
            <a:r>
              <a:rPr lang="en-MX" dirty="0"/>
              <a:t>Creen que eso es correcto?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0923FE-AD26-C045-BFC3-57196481B6F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71991143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E64770-FDBB-EC48-B536-B8520583C1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Estimaciones probabilísticas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6896E9-6DC6-B942-A08D-24116E8C46B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X" dirty="0"/>
              <a:t>Si en el mundo hay incertidumbre, como creen que sería mejor representar las predicciones.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A18982-BAE9-8C44-BB0B-B380F7A8467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80206151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AFDFC7-E34C-3543-A1F6-D092060658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9A0A99-A70B-B04C-A765-A165AC8F45D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36</a:t>
            </a:fld>
            <a:endParaRPr lang="en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2EA668C-19C3-0141-99B2-E3C7E8F2AA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0010" y="1470660"/>
            <a:ext cx="4064000" cy="30480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C575EC6E-3C58-904B-BB5E-B9D9241888BF}"/>
                  </a:ext>
                </a:extLst>
              </p14:cNvPr>
              <p14:cNvContentPartPr/>
              <p14:nvPr/>
            </p14:nvContentPartPr>
            <p14:xfrm>
              <a:off x="2940840" y="1473480"/>
              <a:ext cx="3451320" cy="212112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C575EC6E-3C58-904B-BB5E-B9D9241888B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931480" y="1464120"/>
                <a:ext cx="3470040" cy="21398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611169162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32620B-7A54-C04B-9D1F-01B343D69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B87A78-C008-644F-90C0-B2A9EB6AC27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37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5257843-2CC4-054B-B299-BD3DC7A5AE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3475" y="1704340"/>
            <a:ext cx="4013200" cy="2603500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A0FF50CE-97FE-1647-9A97-8ABABFFC1475}"/>
                  </a:ext>
                </a:extLst>
              </p14:cNvPr>
              <p14:cNvContentPartPr/>
              <p14:nvPr/>
            </p14:nvContentPartPr>
            <p14:xfrm>
              <a:off x="3133080" y="2261160"/>
              <a:ext cx="2211480" cy="129888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A0FF50CE-97FE-1647-9A97-8ABABFFC1475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123720" y="2251800"/>
                <a:ext cx="2230200" cy="1317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32672437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376B5C-A31F-5847-8F63-B9BD781D51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C7670A3-F984-0047-B1B7-E07BB24C3A5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X" dirty="0"/>
              <a:t>Las predicciones son resultado de una distribiución probabilística.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62C2AB-B243-3F42-B7F1-350FF2A52EB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3819272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71A423-6961-3F43-B1FD-0B1551005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98649B-D6F5-3A40-9ECE-8F2C9A2793C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X" dirty="0"/>
              <a:t>Deseo saber un jugador de un equipo de futbol Europeo.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A373CC-A0B7-2A49-9809-8E2BD84F6C2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654810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texto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/>
              <a:t>Paréntesis </a:t>
            </a:r>
            <a:r>
              <a:rPr lang="es-MX" dirty="0"/>
              <a:t>conceptual</a:t>
            </a:r>
          </a:p>
          <a:p>
            <a:pPr lvl="1"/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</a:t>
            </a:fld>
            <a:endParaRPr lang="es-MX"/>
          </a:p>
        </p:txBody>
      </p:sp>
      <p:pic>
        <p:nvPicPr>
          <p:cNvPr id="8" name="Imagen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1772" y="3086780"/>
            <a:ext cx="2543175" cy="276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53961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F6412C-503C-6D4D-879B-AF068D132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Proceso Generativo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94C8FB-5B86-8542-967A-D1997919DA8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40</a:t>
            </a:fld>
            <a:endParaRPr lang="en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E7C758EA-7EA8-1344-A9F1-4CD37CF51B5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465864656"/>
              </p:ext>
            </p:extLst>
          </p:nvPr>
        </p:nvGraphicFramePr>
        <p:xfrm>
          <a:off x="1524000" y="53975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mc:AlternateContent xmlns:mc="http://schemas.openxmlformats.org/markup-compatibility/2006">
        <mc:Choice xmlns:p14="http://schemas.microsoft.com/office/powerpoint/2010/main" Requires="p14">
          <p:contentPart p14:bwMode="auto" r:id="rId7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B1463F87-D421-404E-BB86-C03CC6F669BC}"/>
                  </a:ext>
                </a:extLst>
              </p14:cNvPr>
              <p14:cNvContentPartPr/>
              <p14:nvPr/>
            </p14:nvContentPartPr>
            <p14:xfrm>
              <a:off x="2256840" y="1429200"/>
              <a:ext cx="5474880" cy="166788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B1463F87-D421-404E-BB86-C03CC6F669BC}"/>
                  </a:ext>
                </a:extLst>
              </p:cNvPr>
              <p:cNvPicPr/>
              <p:nvPr/>
            </p:nvPicPr>
            <p:blipFill>
              <a:blip r:embed="rId8"/>
              <a:stretch>
                <a:fillRect/>
              </a:stretch>
            </p:blipFill>
            <p:spPr>
              <a:xfrm>
                <a:off x="2247480" y="1419840"/>
                <a:ext cx="5493600" cy="16866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8044562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F6412C-503C-6D4D-879B-AF068D1327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Proceso Generativo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94C8FB-5B86-8542-967A-D1997919DA8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41</a:t>
            </a:fld>
            <a:endParaRPr lang="en"/>
          </a:p>
        </p:txBody>
      </p:sp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E7C758EA-7EA8-1344-A9F1-4CD37CF51B5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658206866"/>
              </p:ext>
            </p:extLst>
          </p:nvPr>
        </p:nvGraphicFramePr>
        <p:xfrm>
          <a:off x="1524000" y="53975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1241623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3C084-E7C8-044B-BCC8-1CE048247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Ventajas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1B7023-47D1-AE4A-9FE6-18E79913972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X" dirty="0"/>
              <a:t>Permiten modelar incertidumbre</a:t>
            </a:r>
          </a:p>
          <a:p>
            <a:r>
              <a:rPr lang="en-MX" dirty="0"/>
              <a:t>Permiten hacer uso de conocimiento previo.</a:t>
            </a:r>
          </a:p>
          <a:p>
            <a:r>
              <a:rPr lang="en-MX" dirty="0"/>
              <a:t>Permiten incorporar conocimiento a medida que se va entrenando.</a:t>
            </a:r>
          </a:p>
          <a:p>
            <a:endParaRPr lang="en-MX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7B9186-8C69-2347-B0E6-A50D88D242B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42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892794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39886F-23FF-7045-925C-161531D69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Desventajas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F5236C-4161-4B4D-A705-8CE2CF0B526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MX" dirty="0"/>
              <a:t>Aún son lentos, comparados con Deep Learning</a:t>
            </a:r>
          </a:p>
          <a:p>
            <a:r>
              <a:rPr lang="en-MX" dirty="0"/>
              <a:t>Requieren más conocimiento del área de negocio.</a:t>
            </a:r>
          </a:p>
          <a:p>
            <a:r>
              <a:rPr lang="en-MX" dirty="0"/>
              <a:t>Son mas tardados de desarrollar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A97A8B-0BF2-EC45-9E4F-B7D53C31003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4402397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A esta ecuación se le denomina la perdida de “crossentropy”, y es la perdida tradicional cuando se habla de clasificadores.</a:t>
            </a:r>
          </a:p>
          <a:p>
            <a:pPr lvl="1"/>
            <a:r>
              <a:rPr lang="es-MX" dirty="0"/>
              <a:t>Recuerden que hablamos de perdida cuando hablamos de regresion/redes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021937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/>
              <a:t>Tensorflow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¿Qué es?</a:t>
            </a:r>
          </a:p>
          <a:p>
            <a:pPr lvl="1"/>
            <a:r>
              <a:rPr lang="es-MX" dirty="0" err="1"/>
              <a:t>Tensorflow</a:t>
            </a:r>
            <a:r>
              <a:rPr lang="es-MX" dirty="0"/>
              <a:t> es un “modulo” (en realidad es un </a:t>
            </a:r>
            <a:r>
              <a:rPr lang="es-MX" dirty="0" err="1"/>
              <a:t>framework</a:t>
            </a:r>
            <a:r>
              <a:rPr lang="es-MX" dirty="0"/>
              <a:t>) de Python que facilita la implementación de redes neuronales y otros algoritmos de ML</a:t>
            </a:r>
          </a:p>
          <a:p>
            <a:r>
              <a:rPr lang="es-MX" dirty="0"/>
              <a:t>Alternativas</a:t>
            </a:r>
          </a:p>
          <a:p>
            <a:pPr lvl="1"/>
            <a:r>
              <a:rPr lang="es-MX" dirty="0" err="1"/>
              <a:t>Theano</a:t>
            </a:r>
            <a:r>
              <a:rPr lang="es-MX" dirty="0"/>
              <a:t>, </a:t>
            </a:r>
            <a:r>
              <a:rPr lang="es-MX" dirty="0" err="1"/>
              <a:t>PyTorch</a:t>
            </a:r>
            <a:r>
              <a:rPr lang="es-MX" dirty="0"/>
              <a:t>, </a:t>
            </a:r>
            <a:r>
              <a:rPr lang="es-MX" dirty="0" err="1"/>
              <a:t>Caffe</a:t>
            </a:r>
            <a:r>
              <a:rPr lang="es-MX" dirty="0"/>
              <a:t>, </a:t>
            </a:r>
            <a:r>
              <a:rPr lang="es-MX" dirty="0" err="1"/>
              <a:t>MxNet</a:t>
            </a:r>
            <a:r>
              <a:rPr lang="es-MX" dirty="0"/>
              <a:t> (Apache), CNTK (Microsoft)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63513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A0530-DAAC-0F46-94D6-0F9DC5A46E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4EB942E-DE3D-8043-8E82-11948E754FE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9ECAF3DE-5D34-2E43-A990-96D6CB41EB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253" y="1556248"/>
            <a:ext cx="7439660" cy="2811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92487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Introducción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En realidad vamos a usar </a:t>
            </a:r>
            <a:r>
              <a:rPr lang="es-MX" dirty="0" err="1"/>
              <a:t>Keras</a:t>
            </a:r>
            <a:endParaRPr lang="es-MX" dirty="0"/>
          </a:p>
          <a:p>
            <a:pPr lvl="1"/>
            <a:r>
              <a:rPr lang="es-MX" dirty="0"/>
              <a:t>Es más generalizable</a:t>
            </a:r>
          </a:p>
          <a:p>
            <a:pPr lvl="1"/>
            <a:r>
              <a:rPr lang="es-MX" dirty="0"/>
              <a:t>Se puede usar ya sea en Python o en R</a:t>
            </a:r>
          </a:p>
          <a:p>
            <a:pPr lvl="1"/>
            <a:r>
              <a:rPr lang="es-MX" dirty="0"/>
              <a:t>La mayoría de los recursos los van a encontrar en </a:t>
            </a:r>
            <a:r>
              <a:rPr lang="es-MX" dirty="0" err="1"/>
              <a:t>Keras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8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885919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Modelos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err="1"/>
              <a:t>from</a:t>
            </a:r>
            <a:r>
              <a:rPr lang="es-MX" dirty="0"/>
              <a:t> </a:t>
            </a:r>
            <a:r>
              <a:rPr lang="es-MX" dirty="0" err="1"/>
              <a:t>keras.models</a:t>
            </a:r>
            <a:r>
              <a:rPr lang="es-MX" dirty="0"/>
              <a:t> </a:t>
            </a:r>
            <a:r>
              <a:rPr lang="es-MX" dirty="0" err="1"/>
              <a:t>import</a:t>
            </a:r>
            <a:r>
              <a:rPr lang="es-MX" dirty="0"/>
              <a:t> </a:t>
            </a:r>
            <a:r>
              <a:rPr lang="es-MX" dirty="0" err="1"/>
              <a:t>Sequential</a:t>
            </a:r>
            <a:endParaRPr lang="es-MX" dirty="0"/>
          </a:p>
          <a:p>
            <a:pPr lvl="1"/>
            <a:r>
              <a:rPr lang="es-MX" dirty="0"/>
              <a:t>El modelo </a:t>
            </a:r>
            <a:r>
              <a:rPr lang="es-MX" dirty="0" err="1"/>
              <a:t>sequencial</a:t>
            </a:r>
            <a:r>
              <a:rPr lang="es-MX" dirty="0"/>
              <a:t> es el típico modelo de capas “</a:t>
            </a:r>
            <a:r>
              <a:rPr lang="es-MX" dirty="0" err="1"/>
              <a:t>stackeadas</a:t>
            </a:r>
            <a:r>
              <a:rPr lang="es-MX" dirty="0"/>
              <a:t>” una detrás de la otra.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9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58205228"/>
      </p:ext>
    </p:extLst>
  </p:cSld>
  <p:clrMapOvr>
    <a:masterClrMapping/>
  </p:clrMapOvr>
</p:sld>
</file>

<file path=ppt/theme/theme1.xml><?xml version="1.0" encoding="utf-8"?>
<a:theme xmlns:a="http://schemas.openxmlformats.org/drawingml/2006/main" name="Saler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17813</TotalTime>
  <Words>771</Words>
  <Application>Microsoft Macintosh PowerPoint</Application>
  <PresentationFormat>On-screen Show (16:9)</PresentationFormat>
  <Paragraphs>139</Paragraphs>
  <Slides>43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43</vt:i4>
      </vt:variant>
    </vt:vector>
  </HeadingPairs>
  <TitlesOfParts>
    <vt:vector size="48" baseType="lpstr">
      <vt:lpstr>Roboto Condensed Light</vt:lpstr>
      <vt:lpstr>Arvo</vt:lpstr>
      <vt:lpstr>Roboto Condensed</vt:lpstr>
      <vt:lpstr>Arial</vt:lpstr>
      <vt:lpstr>Salerio template</vt:lpstr>
      <vt:lpstr>Machine Learning 2</vt:lpstr>
      <vt:lpstr>PowerPoint Presentation</vt:lpstr>
      <vt:lpstr>Keras/Tensorflow</vt:lpstr>
      <vt:lpstr>PowerPoint Presentation</vt:lpstr>
      <vt:lpstr>PowerPoint Presentation</vt:lpstr>
      <vt:lpstr>Tensorflow</vt:lpstr>
      <vt:lpstr>PowerPoint Presentation</vt:lpstr>
      <vt:lpstr>Introducción</vt:lpstr>
      <vt:lpstr>Modelos</vt:lpstr>
      <vt:lpstr>PowerPoint Presentation</vt:lpstr>
      <vt:lpstr>PowerPoint Presentation</vt:lpstr>
      <vt:lpstr>Karma de Machine Learning</vt:lpstr>
      <vt:lpstr>PowerPoint Presentation</vt:lpstr>
      <vt:lpstr>PowerPoint Presentation</vt:lpstr>
      <vt:lpstr>Redes Neuronales Convolutivas</vt:lpstr>
      <vt:lpstr>Image Transformations</vt:lpstr>
      <vt:lpstr>Images</vt:lpstr>
      <vt:lpstr>Imagenes y estacionaridad</vt:lpstr>
      <vt:lpstr>Convolución</vt:lpstr>
      <vt:lpstr>Convolutional Neural  Nets</vt:lpstr>
      <vt:lpstr>Convolution</vt:lpstr>
      <vt:lpstr>Pooling</vt:lpstr>
      <vt:lpstr>Pooling</vt:lpstr>
      <vt:lpstr>Analisis</vt:lpstr>
      <vt:lpstr>Redes Convolutivas con Keras</vt:lpstr>
      <vt:lpstr>MNIST</vt:lpstr>
      <vt:lpstr>PowerPoint Presentation</vt:lpstr>
      <vt:lpstr>Videojuegos</vt:lpstr>
      <vt:lpstr>PowerPoint Presentation</vt:lpstr>
      <vt:lpstr>Tarjetas de video</vt:lpstr>
      <vt:lpstr>PowerPoint Presentation</vt:lpstr>
      <vt:lpstr>Estadística Bayesiana</vt:lpstr>
      <vt:lpstr>Estimaciones Puntuales</vt:lpstr>
      <vt:lpstr>Estimaciones puntuales</vt:lpstr>
      <vt:lpstr>Estimaciones probabilísticas</vt:lpstr>
      <vt:lpstr>PowerPoint Presentation</vt:lpstr>
      <vt:lpstr>PowerPoint Presentation</vt:lpstr>
      <vt:lpstr>PowerPoint Presentation</vt:lpstr>
      <vt:lpstr>PowerPoint Presentation</vt:lpstr>
      <vt:lpstr>Proceso Generativo</vt:lpstr>
      <vt:lpstr>Proceso Generativo</vt:lpstr>
      <vt:lpstr>Ventajas</vt:lpstr>
      <vt:lpstr>Desventajas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Leon Felipe Palafox Novack</dc:creator>
  <cp:lastModifiedBy>Microsoft Office User</cp:lastModifiedBy>
  <cp:revision>129</cp:revision>
  <dcterms:modified xsi:type="dcterms:W3CDTF">2020-05-14T05:15:50Z</dcterms:modified>
</cp:coreProperties>
</file>